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63" r:id="rId8"/>
    <p:sldId id="262" r:id="rId9"/>
    <p:sldId id="260" r:id="rId10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2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</dgm:pt>
    <dgm:pt modelId="{4AF52931-E4CA-4429-AACB-B8747CDB2409}">
      <dgm:prSet phldrT="[Text]" custT="1"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nl-NL" sz="3200" noProof="0" dirty="0"/>
            <a:t>Kiezen en keuzestress</a:t>
          </a:r>
        </a:p>
      </dgm:t>
    </dgm:pt>
    <dgm:pt modelId="{67B2FC97-2FAE-4EFE-9DEE-E4216C657F35}" type="parTrans" cxnId="{F82329C8-C3B2-4E9B-9033-528488D72705}">
      <dgm:prSet/>
      <dgm:spPr/>
      <dgm:t>
        <a:bodyPr rtlCol="0"/>
        <a:lstStyle/>
        <a:p>
          <a:pPr rtl="0"/>
          <a:endParaRPr lang="nl-NL" sz="1400" noProof="0" dirty="0"/>
        </a:p>
      </dgm:t>
    </dgm:pt>
    <dgm:pt modelId="{D86AF01C-9CBC-41F8-9354-48CD82BDFDC9}" type="sibTrans" cxnId="{F82329C8-C3B2-4E9B-9033-528488D72705}">
      <dgm:prSet/>
      <dgm:spPr/>
      <dgm:t>
        <a:bodyPr rtlCol="0"/>
        <a:lstStyle/>
        <a:p>
          <a:pPr rtl="0"/>
          <a:endParaRPr lang="nl-NL" sz="1400" noProof="0" dirty="0"/>
        </a:p>
      </dgm:t>
    </dgm:pt>
    <dgm:pt modelId="{81BEB84D-9A77-49C6-9301-B3359FCAC75F}">
      <dgm:prSet phldrT="[Text]" custT="1"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nl-NL" sz="3200" noProof="0" dirty="0"/>
            <a:t>Keuzes maken</a:t>
          </a:r>
        </a:p>
      </dgm:t>
    </dgm:pt>
    <dgm:pt modelId="{AE4D0D43-0332-4F79-8D35-BCD8C10758AE}" type="parTrans" cxnId="{420EF6C4-7321-43BE-A2FC-253606B1E06A}">
      <dgm:prSet/>
      <dgm:spPr/>
      <dgm:t>
        <a:bodyPr rtlCol="0"/>
        <a:lstStyle/>
        <a:p>
          <a:pPr rtl="0"/>
          <a:endParaRPr lang="nl-NL" sz="1400" noProof="0" dirty="0"/>
        </a:p>
      </dgm:t>
    </dgm:pt>
    <dgm:pt modelId="{5D260F18-25D2-4074-87F1-7E78DDA61C58}" type="sibTrans" cxnId="{420EF6C4-7321-43BE-A2FC-253606B1E06A}">
      <dgm:prSet/>
      <dgm:spPr/>
      <dgm:t>
        <a:bodyPr rtlCol="0"/>
        <a:lstStyle/>
        <a:p>
          <a:pPr rtl="0"/>
          <a:endParaRPr lang="nl-NL" sz="1400" noProof="0" dirty="0"/>
        </a:p>
      </dgm:t>
    </dgm:pt>
    <dgm:pt modelId="{BFF9359E-E9B1-4B73-BACC-2C7988765B16}">
      <dgm:prSet phldrT="[Text]" custT="1"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nl-NL" sz="3200" noProof="0" dirty="0"/>
            <a:t>Terugblikken op de keuzes</a:t>
          </a:r>
        </a:p>
      </dgm:t>
    </dgm:pt>
    <dgm:pt modelId="{6E0A40FA-1B79-4089-8B9A-3BA22865FE4E}" type="parTrans" cxnId="{516EC545-1971-48B3-978C-4756FCDCCFD9}">
      <dgm:prSet/>
      <dgm:spPr/>
      <dgm:t>
        <a:bodyPr rtlCol="0"/>
        <a:lstStyle/>
        <a:p>
          <a:pPr rtl="0"/>
          <a:endParaRPr lang="nl-NL" sz="1400" noProof="0" dirty="0"/>
        </a:p>
      </dgm:t>
    </dgm:pt>
    <dgm:pt modelId="{1CEF1965-C516-4C44-BAE3-2FA3F5116930}" type="sibTrans" cxnId="{516EC545-1971-48B3-978C-4756FCDCCFD9}">
      <dgm:prSet/>
      <dgm:spPr/>
      <dgm:t>
        <a:bodyPr rtlCol="0"/>
        <a:lstStyle/>
        <a:p>
          <a:pPr rtl="0"/>
          <a:endParaRPr lang="nl-NL" sz="1400" noProof="0" dirty="0"/>
        </a:p>
      </dgm:t>
    </dgm:pt>
    <dgm:pt modelId="{29BB62C3-8DAE-49E7-A154-FB8CDD20BD56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FDCF1FF3-A522-43E2-ADBB-4D937E5D4C8B}" type="pres">
      <dgm:prSet presAssocID="{4AF52931-E4CA-4429-AACB-B8747CDB2409}" presName="compNode" presStyleCnt="0"/>
      <dgm:spPr/>
    </dgm:pt>
    <dgm:pt modelId="{4404E5A3-F3AE-4794-ABE8-672905731E8A}" type="pres">
      <dgm:prSet presAssocID="{4AF52931-E4CA-4429-AACB-B8747CDB2409}" presName="iconBgRect" presStyleLbl="bgShp" presStyleIdx="0" presStyleCnt="3" custAng="16200000"/>
      <dgm:spPr>
        <a:prstGeom prst="teardrop">
          <a:avLst/>
        </a:prstGeom>
        <a:solidFill>
          <a:schemeClr val="accent1"/>
        </a:solidFill>
      </dgm:spPr>
    </dgm:pt>
    <dgm:pt modelId="{66E983A8-4726-42A4-977A-7FF40FC16E6F}" type="pres">
      <dgm:prSet presAssocID="{4AF52931-E4CA-4429-AACB-B8747CDB24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816F14CD-531F-4A61-BE1E-1AB8218315CD}" type="pres">
      <dgm:prSet presAssocID="{4AF52931-E4CA-4429-AACB-B8747CDB2409}" presName="spaceRect" presStyleCnt="0"/>
      <dgm:spPr/>
    </dgm:pt>
    <dgm:pt modelId="{D004084F-AAF0-4394-A4B8-1C80AB3016EE}" type="pres">
      <dgm:prSet presAssocID="{4AF52931-E4CA-4429-AACB-B8747CDB2409}" presName="textRect" presStyleLbl="revTx" presStyleIdx="0" presStyleCnt="3">
        <dgm:presLayoutVars>
          <dgm:chMax val="1"/>
          <dgm:chPref val="1"/>
        </dgm:presLayoutVars>
      </dgm:prSet>
      <dgm:spPr/>
    </dgm:pt>
    <dgm:pt modelId="{F18176B8-4648-41E0-BE74-D3A38454740A}" type="pres">
      <dgm:prSet presAssocID="{D86AF01C-9CBC-41F8-9354-48CD82BDFDC9}" presName="sibTrans" presStyleCnt="0"/>
      <dgm:spPr/>
    </dgm:pt>
    <dgm:pt modelId="{852075D9-1865-4DCB-B7BC-419821E8D39E}" type="pres">
      <dgm:prSet presAssocID="{81BEB84D-9A77-49C6-9301-B3359FCAC75F}" presName="compNode" presStyleCnt="0"/>
      <dgm:spPr/>
    </dgm:pt>
    <dgm:pt modelId="{F7FA26C2-9A7D-456E-A3F1-57C85E3B8944}" type="pres">
      <dgm:prSet presAssocID="{81BEB84D-9A77-49C6-9301-B3359FCAC75F}" presName="iconBgRect" presStyleLbl="bgShp" presStyleIdx="1" presStyleCnt="3" custAng="16200000"/>
      <dgm:spPr>
        <a:prstGeom prst="teardrop">
          <a:avLst/>
        </a:prstGeom>
        <a:solidFill>
          <a:schemeClr val="accent1"/>
        </a:solidFill>
      </dgm:spPr>
    </dgm:pt>
    <dgm:pt modelId="{8D027E61-512C-4C5C-B861-C214EB2B7051}" type="pres">
      <dgm:prSet presAssocID="{81BEB84D-9A77-49C6-9301-B3359FCAC7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80D50278-A184-474B-BE1F-D445925966D1}" type="pres">
      <dgm:prSet presAssocID="{81BEB84D-9A77-49C6-9301-B3359FCAC75F}" presName="spaceRect" presStyleCnt="0"/>
      <dgm:spPr/>
    </dgm:pt>
    <dgm:pt modelId="{4A3CA5A9-4015-4F4C-A300-8CD9B37F28EC}" type="pres">
      <dgm:prSet presAssocID="{81BEB84D-9A77-49C6-9301-B3359FCAC75F}" presName="textRect" presStyleLbl="revTx" presStyleIdx="1" presStyleCnt="3">
        <dgm:presLayoutVars>
          <dgm:chMax val="1"/>
          <dgm:chPref val="1"/>
        </dgm:presLayoutVars>
      </dgm:prSet>
      <dgm:spPr/>
    </dgm:pt>
    <dgm:pt modelId="{1226883D-D094-4C40-8CCE-4CC35ABC012F}" type="pres">
      <dgm:prSet presAssocID="{5D260F18-25D2-4074-87F1-7E78DDA61C58}" presName="sibTrans" presStyleCnt="0"/>
      <dgm:spPr/>
    </dgm:pt>
    <dgm:pt modelId="{AB01B044-5881-4A3A-96FC-B42D55A09448}" type="pres">
      <dgm:prSet presAssocID="{BFF9359E-E9B1-4B73-BACC-2C7988765B16}" presName="compNode" presStyleCnt="0"/>
      <dgm:spPr/>
    </dgm:pt>
    <dgm:pt modelId="{6E502D37-0C18-4C1D-B5B6-1EE0F7480188}" type="pres">
      <dgm:prSet presAssocID="{BFF9359E-E9B1-4B73-BACC-2C7988765B16}" presName="iconBgRect" presStyleLbl="bgShp" presStyleIdx="2" presStyleCnt="3" custAng="16200000"/>
      <dgm:spPr>
        <a:prstGeom prst="teardrop">
          <a:avLst/>
        </a:prstGeom>
        <a:solidFill>
          <a:schemeClr val="accent1"/>
        </a:solidFill>
      </dgm:spPr>
    </dgm:pt>
    <dgm:pt modelId="{7291F4F3-1EE7-4DA5-9945-2BDB8BB6DF14}" type="pres">
      <dgm:prSet presAssocID="{BFF9359E-E9B1-4B73-BACC-2C7988765B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ial Sun"/>
        </a:ext>
      </dgm:extLst>
    </dgm:pt>
    <dgm:pt modelId="{D10C2546-83E9-4D63-9C0E-CEAB56718E16}" type="pres">
      <dgm:prSet presAssocID="{BFF9359E-E9B1-4B73-BACC-2C7988765B16}" presName="spaceRect" presStyleCnt="0"/>
      <dgm:spPr/>
    </dgm:pt>
    <dgm:pt modelId="{2D3AA4CD-88DE-4BAA-9BCF-1DE9D253FCAA}" type="pres">
      <dgm:prSet presAssocID="{BFF9359E-E9B1-4B73-BACC-2C7988765B1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DFFC12E-9EC7-415F-AF62-C13E19722337}" type="presOf" srcId="{4AF52931-E4CA-4429-AACB-B8747CDB2409}" destId="{D004084F-AAF0-4394-A4B8-1C80AB3016EE}" srcOrd="0" destOrd="0" presId="urn:microsoft.com/office/officeart/2018/5/layout/IconLeafLabelList"/>
    <dgm:cxn modelId="{7F6D8240-3F76-4B70-803C-C0023D804140}" type="presOf" srcId="{81BEB84D-9A77-49C6-9301-B3359FCAC75F}" destId="{4A3CA5A9-4015-4F4C-A300-8CD9B37F28EC}" srcOrd="0" destOrd="0" presId="urn:microsoft.com/office/officeart/2018/5/layout/IconLeafLabelList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656B1851-13C8-4201-B702-5947529A0870}" type="presOf" srcId="{C7720856-93F0-4CC7-B7FD-2466914A11D4}" destId="{29BB62C3-8DAE-49E7-A154-FB8CDD20BD56}" srcOrd="0" destOrd="0" presId="urn:microsoft.com/office/officeart/2018/5/layout/IconLeafLabelList"/>
    <dgm:cxn modelId="{888B9FBC-F4A1-4A8B-B703-D87865A65BD0}" type="presOf" srcId="{BFF9359E-E9B1-4B73-BACC-2C7988765B16}" destId="{2D3AA4CD-88DE-4BAA-9BCF-1DE9D253FCAA}" srcOrd="0" destOrd="0" presId="urn:microsoft.com/office/officeart/2018/5/layout/IconLeafLabelList"/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3F2044FB-E33A-4D48-99CA-0445F424817E}" type="presParOf" srcId="{29BB62C3-8DAE-49E7-A154-FB8CDD20BD56}" destId="{FDCF1FF3-A522-43E2-ADBB-4D937E5D4C8B}" srcOrd="0" destOrd="0" presId="urn:microsoft.com/office/officeart/2018/5/layout/IconLeafLabelList"/>
    <dgm:cxn modelId="{8EBEBDEA-C728-40C7-A500-45AAE044D48A}" type="presParOf" srcId="{FDCF1FF3-A522-43E2-ADBB-4D937E5D4C8B}" destId="{4404E5A3-F3AE-4794-ABE8-672905731E8A}" srcOrd="0" destOrd="0" presId="urn:microsoft.com/office/officeart/2018/5/layout/IconLeafLabelList"/>
    <dgm:cxn modelId="{210C2635-EFBE-4087-8A06-CBDDD1A40B20}" type="presParOf" srcId="{FDCF1FF3-A522-43E2-ADBB-4D937E5D4C8B}" destId="{66E983A8-4726-42A4-977A-7FF40FC16E6F}" srcOrd="1" destOrd="0" presId="urn:microsoft.com/office/officeart/2018/5/layout/IconLeafLabelList"/>
    <dgm:cxn modelId="{255544D8-259D-4D93-AADB-48214076CE87}" type="presParOf" srcId="{FDCF1FF3-A522-43E2-ADBB-4D937E5D4C8B}" destId="{816F14CD-531F-4A61-BE1E-1AB8218315CD}" srcOrd="2" destOrd="0" presId="urn:microsoft.com/office/officeart/2018/5/layout/IconLeafLabelList"/>
    <dgm:cxn modelId="{75E893F9-4E62-48F2-9C80-C2B211FD72A7}" type="presParOf" srcId="{FDCF1FF3-A522-43E2-ADBB-4D937E5D4C8B}" destId="{D004084F-AAF0-4394-A4B8-1C80AB3016EE}" srcOrd="3" destOrd="0" presId="urn:microsoft.com/office/officeart/2018/5/layout/IconLeafLabelList"/>
    <dgm:cxn modelId="{C861A5A0-34EA-4D31-8AB0-14505D90A258}" type="presParOf" srcId="{29BB62C3-8DAE-49E7-A154-FB8CDD20BD56}" destId="{F18176B8-4648-41E0-BE74-D3A38454740A}" srcOrd="1" destOrd="0" presId="urn:microsoft.com/office/officeart/2018/5/layout/IconLeafLabelList"/>
    <dgm:cxn modelId="{F1025440-F45A-49AD-8ACD-D6CBEFFD176A}" type="presParOf" srcId="{29BB62C3-8DAE-49E7-A154-FB8CDD20BD56}" destId="{852075D9-1865-4DCB-B7BC-419821E8D39E}" srcOrd="2" destOrd="0" presId="urn:microsoft.com/office/officeart/2018/5/layout/IconLeafLabelList"/>
    <dgm:cxn modelId="{4E0D6DED-5324-4EAB-A18D-B82CD8C0B661}" type="presParOf" srcId="{852075D9-1865-4DCB-B7BC-419821E8D39E}" destId="{F7FA26C2-9A7D-456E-A3F1-57C85E3B8944}" srcOrd="0" destOrd="0" presId="urn:microsoft.com/office/officeart/2018/5/layout/IconLeafLabelList"/>
    <dgm:cxn modelId="{C479A7F5-7C12-4315-B942-CBEA9BC48C5B}" type="presParOf" srcId="{852075D9-1865-4DCB-B7BC-419821E8D39E}" destId="{8D027E61-512C-4C5C-B861-C214EB2B7051}" srcOrd="1" destOrd="0" presId="urn:microsoft.com/office/officeart/2018/5/layout/IconLeafLabelList"/>
    <dgm:cxn modelId="{8A7B0371-E017-432F-84B1-A5868FC44181}" type="presParOf" srcId="{852075D9-1865-4DCB-B7BC-419821E8D39E}" destId="{80D50278-A184-474B-BE1F-D445925966D1}" srcOrd="2" destOrd="0" presId="urn:microsoft.com/office/officeart/2018/5/layout/IconLeafLabelList"/>
    <dgm:cxn modelId="{682FF9C3-C79A-4334-AAE6-6960E2F1CC3A}" type="presParOf" srcId="{852075D9-1865-4DCB-B7BC-419821E8D39E}" destId="{4A3CA5A9-4015-4F4C-A300-8CD9B37F28EC}" srcOrd="3" destOrd="0" presId="urn:microsoft.com/office/officeart/2018/5/layout/IconLeafLabelList"/>
    <dgm:cxn modelId="{D0FB4BF6-4142-4C49-9D81-EC1E04A003A7}" type="presParOf" srcId="{29BB62C3-8DAE-49E7-A154-FB8CDD20BD56}" destId="{1226883D-D094-4C40-8CCE-4CC35ABC012F}" srcOrd="3" destOrd="0" presId="urn:microsoft.com/office/officeart/2018/5/layout/IconLeafLabelList"/>
    <dgm:cxn modelId="{73C2163B-A42F-451B-A59A-AD037C1E51A0}" type="presParOf" srcId="{29BB62C3-8DAE-49E7-A154-FB8CDD20BD56}" destId="{AB01B044-5881-4A3A-96FC-B42D55A09448}" srcOrd="4" destOrd="0" presId="urn:microsoft.com/office/officeart/2018/5/layout/IconLeafLabelList"/>
    <dgm:cxn modelId="{1F109E53-B825-44B8-8CE6-F518A007B81B}" type="presParOf" srcId="{AB01B044-5881-4A3A-96FC-B42D55A09448}" destId="{6E502D37-0C18-4C1D-B5B6-1EE0F7480188}" srcOrd="0" destOrd="0" presId="urn:microsoft.com/office/officeart/2018/5/layout/IconLeafLabelList"/>
    <dgm:cxn modelId="{216E2022-AAA0-4710-9842-2FF0FCE38A9B}" type="presParOf" srcId="{AB01B044-5881-4A3A-96FC-B42D55A09448}" destId="{7291F4F3-1EE7-4DA5-9945-2BDB8BB6DF14}" srcOrd="1" destOrd="0" presId="urn:microsoft.com/office/officeart/2018/5/layout/IconLeafLabelList"/>
    <dgm:cxn modelId="{67F22EF7-F70F-4CD6-8168-8782AFA33100}" type="presParOf" srcId="{AB01B044-5881-4A3A-96FC-B42D55A09448}" destId="{D10C2546-83E9-4D63-9C0E-CEAB56718E16}" srcOrd="2" destOrd="0" presId="urn:microsoft.com/office/officeart/2018/5/layout/IconLeafLabelList"/>
    <dgm:cxn modelId="{C4F521B0-CF88-49A3-877D-1D085FB5FCB0}" type="presParOf" srcId="{AB01B044-5881-4A3A-96FC-B42D55A09448}" destId="{2D3AA4CD-88DE-4BAA-9BCF-1DE9D253FCA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nl-NL" b="1" noProof="0" dirty="0">
              <a:solidFill>
                <a:schemeClr val="bg1"/>
              </a:solidFill>
            </a:rPr>
            <a:t>Vanavond pasta pesto met kip eten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nl-NL" b="1" noProof="0" dirty="0">
              <a:solidFill>
                <a:schemeClr val="bg1"/>
              </a:solidFill>
            </a:rPr>
            <a:t>De afspraak met je beste vriend(in) afzeggen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nl-NL" b="1" noProof="0" dirty="0">
              <a:solidFill>
                <a:schemeClr val="bg1"/>
              </a:solidFill>
            </a:rPr>
            <a:t>Je relatie uitmaken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nl-NL" b="1" noProof="0" dirty="0">
              <a:solidFill>
                <a:schemeClr val="bg1"/>
              </a:solidFill>
            </a:rPr>
            <a:t>Je opleiding kiezen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nl-NL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4E5A3-F3AE-4794-ABE8-672905731E8A}">
      <dsp:nvSpPr>
        <dsp:cNvPr id="0" name=""/>
        <dsp:cNvSpPr/>
      </dsp:nvSpPr>
      <dsp:spPr>
        <a:xfrm rot="16200000">
          <a:off x="616949" y="26720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983A8-4726-42A4-977A-7FF40FC16E6F}">
      <dsp:nvSpPr>
        <dsp:cNvPr id="0" name=""/>
        <dsp:cNvSpPr/>
      </dsp:nvSpPr>
      <dsp:spPr>
        <a:xfrm>
          <a:off x="1004512" y="65477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4084F-AAF0-4394-A4B8-1C80AB3016EE}">
      <dsp:nvSpPr>
        <dsp:cNvPr id="0" name=""/>
        <dsp:cNvSpPr/>
      </dsp:nvSpPr>
      <dsp:spPr>
        <a:xfrm>
          <a:off x="35606" y="2652210"/>
          <a:ext cx="29812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3200" kern="1200" noProof="0" dirty="0"/>
            <a:t>Kiezen en keuzestress</a:t>
          </a:r>
        </a:p>
      </dsp:txBody>
      <dsp:txXfrm>
        <a:off x="35606" y="2652210"/>
        <a:ext cx="2981250" cy="1012500"/>
      </dsp:txXfrm>
    </dsp:sp>
    <dsp:sp modelId="{F7FA26C2-9A7D-456E-A3F1-57C85E3B8944}">
      <dsp:nvSpPr>
        <dsp:cNvPr id="0" name=""/>
        <dsp:cNvSpPr/>
      </dsp:nvSpPr>
      <dsp:spPr>
        <a:xfrm rot="16200000">
          <a:off x="4119918" y="26720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27E61-512C-4C5C-B861-C214EB2B7051}">
      <dsp:nvSpPr>
        <dsp:cNvPr id="0" name=""/>
        <dsp:cNvSpPr/>
      </dsp:nvSpPr>
      <dsp:spPr>
        <a:xfrm>
          <a:off x="4507481" y="65477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CA5A9-4015-4F4C-A300-8CD9B37F28EC}">
      <dsp:nvSpPr>
        <dsp:cNvPr id="0" name=""/>
        <dsp:cNvSpPr/>
      </dsp:nvSpPr>
      <dsp:spPr>
        <a:xfrm>
          <a:off x="3538574" y="2652210"/>
          <a:ext cx="29812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3200" kern="1200" noProof="0" dirty="0"/>
            <a:t>Keuzes maken</a:t>
          </a:r>
        </a:p>
      </dsp:txBody>
      <dsp:txXfrm>
        <a:off x="3538574" y="2652210"/>
        <a:ext cx="2981250" cy="1012500"/>
      </dsp:txXfrm>
    </dsp:sp>
    <dsp:sp modelId="{6E502D37-0C18-4C1D-B5B6-1EE0F7480188}">
      <dsp:nvSpPr>
        <dsp:cNvPr id="0" name=""/>
        <dsp:cNvSpPr/>
      </dsp:nvSpPr>
      <dsp:spPr>
        <a:xfrm rot="16200000">
          <a:off x="7622887" y="26720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1F4F3-1EE7-4DA5-9945-2BDB8BB6DF14}">
      <dsp:nvSpPr>
        <dsp:cNvPr id="0" name=""/>
        <dsp:cNvSpPr/>
      </dsp:nvSpPr>
      <dsp:spPr>
        <a:xfrm>
          <a:off x="8010450" y="65477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A4CD-88DE-4BAA-9BCF-1DE9D253FCAA}">
      <dsp:nvSpPr>
        <dsp:cNvPr id="0" name=""/>
        <dsp:cNvSpPr/>
      </dsp:nvSpPr>
      <dsp:spPr>
        <a:xfrm>
          <a:off x="7041543" y="2652210"/>
          <a:ext cx="29812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3200" kern="1200" noProof="0" dirty="0"/>
            <a:t>Terugblikken op de keuzes</a:t>
          </a:r>
        </a:p>
      </dsp:txBody>
      <dsp:txXfrm>
        <a:off x="7041543" y="2652210"/>
        <a:ext cx="2981250" cy="101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 noProof="0" dirty="0">
              <a:solidFill>
                <a:schemeClr val="bg1"/>
              </a:solidFill>
            </a:rPr>
            <a:t>Vanavond pasta pesto met kip eten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21269" y="178757"/>
              </a:moveTo>
              <a:arcTo wR="1508883" hR="1508883" stAng="17890351" swAng="26269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211686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 noProof="0" dirty="0">
              <a:solidFill>
                <a:schemeClr val="bg1"/>
              </a:solidFill>
            </a:rPr>
            <a:t>De afspraak met je beste vriend(in) afzeggen</a:t>
          </a:r>
        </a:p>
      </dsp:txBody>
      <dsp:txXfrm>
        <a:off x="3256252" y="1554215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43554" y="1976265"/>
              </a:moveTo>
              <a:arcTo wR="1508883" hR="1508883" stAng="1082664" swAng="2626986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 noProof="0" dirty="0">
              <a:solidFill>
                <a:schemeClr val="bg1"/>
              </a:solidFill>
            </a:rPr>
            <a:t>Je relatie uitmaken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 noProof="0" dirty="0">
              <a:solidFill>
                <a:schemeClr val="bg1"/>
              </a:solidFill>
            </a:rPr>
            <a:t>Je opleiding kiezen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9C2F0B4-C915-4E12-9E37-A7B3BB5C98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80E6D08-692A-45D6-91B8-7317361CDD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4AA7C-6F80-4688-A335-4376D6AF0933}" type="datetime1">
              <a:rPr lang="nl-NL" smtClean="0"/>
              <a:t>7-2-2022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7ABFCBF-A61C-497A-92CF-5D00E2369C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ECF69C-1F96-474A-99E9-82480D656C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43EF6-E009-4528-A2B8-C70A53E59A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38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FF901-097D-44EB-9F3E-FBEA83649BF5}" type="datetime1">
              <a:rPr lang="nl-NL" smtClean="0"/>
              <a:pPr/>
              <a:t>7-2-2022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Tekststijlen van het model bewerken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8C922-E2CD-4768-89F2-1664AD72D2C2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1058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8C922-E2CD-4768-89F2-1664AD72D2C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40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8C922-E2CD-4768-89F2-1664AD72D2C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81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8C922-E2CD-4768-89F2-1664AD72D2C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59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8C922-E2CD-4768-89F2-1664AD72D2C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83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8C922-E2CD-4768-89F2-1664AD72D2C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62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hthoe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e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1138D10-D492-474E-9877-161D10958497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5904B13-800E-4AA8-8B04-7D2DABF8AEBA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536B929-3489-4EFF-B2B8-777D227BEB32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/>
            </a:lvl1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F385CE5-3FC0-4A70-AE51-5E045F440DB8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hthoe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hthoe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hthoe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e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D10E96E-28B6-48A4-8B4E-77DC7E918607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439B7D6-F086-4AF5-A864-3B1E97F611A3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D5CD7B26-3398-4CC4-8430-9B9277349B3A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A30EC15-3DB2-4DAB-947C-848BEFC8A090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4" name="Tijdelijke aanduiding 3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8D5D441-AF3D-43CB-A8BE-D61E1974C2A2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hthoek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ED8E96F-06ED-4E45-B685-44C299048226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1" name="Rechthoek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hoek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A868E82D-FA39-4419-AB02-8C2D791820A8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hthoe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08A7925D-D9A0-41FC-BFD5-1A0435FB79DB}" type="datetime1">
              <a:rPr lang="nl-NL" noProof="0" smtClean="0"/>
              <a:t>7-2-2022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hoek 23">
            <a:extLst>
              <a:ext uri="{FF2B5EF4-FFF2-40B4-BE49-F238E27FC236}">
                <a16:creationId xmlns:a16="http://schemas.microsoft.com/office/drawing/2014/main" id="{93BFCDB3-13C4-4D69-848D-3F1F4D6B8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CC2B9599-6E7A-4DD2-B13A-B4F68A135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3E377648-1ED1-4112-805B-16C14CE9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D63B59CB-289C-4850-A932-358B9E412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877" y="806752"/>
            <a:ext cx="6570161" cy="5244497"/>
          </a:xfrm>
          <a:prstGeom prst="rect">
            <a:avLst/>
          </a:prstGeom>
          <a:solidFill>
            <a:schemeClr val="tx1"/>
          </a:solidFill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pic>
        <p:nvPicPr>
          <p:cNvPr id="19" name="Afbeelding 18" descr="Cactus">
            <a:extLst>
              <a:ext uri="{FF2B5EF4-FFF2-40B4-BE49-F238E27FC236}">
                <a16:creationId xmlns:a16="http://schemas.microsoft.com/office/drawing/2014/main" id="{CA6895E3-C8BD-4010-B9E7-E43BA3DCF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" r="1" b="1"/>
          <a:stretch/>
        </p:blipFill>
        <p:spPr>
          <a:xfrm>
            <a:off x="981201" y="971344"/>
            <a:ext cx="6233513" cy="4915313"/>
          </a:xfrm>
          <a:prstGeom prst="rect">
            <a:avLst/>
          </a:prstGeom>
        </p:spPr>
      </p:pic>
      <p:sp>
        <p:nvSpPr>
          <p:cNvPr id="32" name="Rechthoek 31">
            <a:extLst>
              <a:ext uri="{FF2B5EF4-FFF2-40B4-BE49-F238E27FC236}">
                <a16:creationId xmlns:a16="http://schemas.microsoft.com/office/drawing/2014/main" id="{98867647-07B7-4265-832F-DE0E80979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516AC468-2C3D-4337-A9A2-81175F6D5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2A873262-74DB-4FD1-9625-E4616CF01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09F3D15D-CB95-47AD-87F5-9CFF84F61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0024" y="1442916"/>
            <a:ext cx="3238829" cy="3252231"/>
          </a:xfrm>
        </p:spPr>
        <p:txBody>
          <a:bodyPr rtlCol="0">
            <a:normAutofit/>
          </a:bodyPr>
          <a:lstStyle/>
          <a:p>
            <a:pPr rtl="0"/>
            <a:r>
              <a:rPr lang="nl-NL" sz="4800" dirty="0">
                <a:solidFill>
                  <a:srgbClr val="FFFFFF"/>
                </a:solidFill>
              </a:rPr>
              <a:t>Keuzes maken doe je zo</a:t>
            </a:r>
          </a:p>
        </p:txBody>
      </p:sp>
      <p:sp>
        <p:nvSpPr>
          <p:cNvPr id="7" name="Subtitel 6">
            <a:extLst>
              <a:ext uri="{FF2B5EF4-FFF2-40B4-BE49-F238E27FC236}">
                <a16:creationId xmlns:a16="http://schemas.microsoft.com/office/drawing/2014/main" id="{2048EE7C-B77F-4E59-88A7-DD66337BB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024" y="4708186"/>
            <a:ext cx="3238829" cy="1496816"/>
          </a:xfrm>
        </p:spPr>
        <p:txBody>
          <a:bodyPr rtlCol="0">
            <a:normAutofit/>
          </a:bodyPr>
          <a:lstStyle/>
          <a:p>
            <a:pPr rtl="0"/>
            <a:r>
              <a:rPr lang="nl-NL" sz="1400" dirty="0">
                <a:solidFill>
                  <a:srgbClr val="FFFFFF"/>
                </a:solidFill>
              </a:rPr>
              <a:t>Les 2 – periode 3</a:t>
            </a:r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hthoek 13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pic>
        <p:nvPicPr>
          <p:cNvPr id="5" name="Afbeelding 2" descr="Bladeren in close-up">
            <a:extLst>
              <a:ext uri="{FF2B5EF4-FFF2-40B4-BE49-F238E27FC236}">
                <a16:creationId xmlns:a16="http://schemas.microsoft.com/office/drawing/2014/main" id="{C542C31E-A9A6-4196-9C15-D9E26F2B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50B972-0B7A-40CD-9E79-07E8A87A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>
              <a:tabLst>
                <a:tab pos="4119563" algn="l"/>
              </a:tabLst>
            </a:pPr>
            <a:r>
              <a:rPr lang="nl-NL" dirty="0"/>
              <a:t>Inhoud</a:t>
            </a:r>
          </a:p>
        </p:txBody>
      </p:sp>
      <p:graphicFrame>
        <p:nvGraphicFramePr>
          <p:cNvPr id="9" name="Tijdelijke aanduiding voor inhoud 8" descr="SmartArt Pictogrammen">
            <a:extLst>
              <a:ext uri="{FF2B5EF4-FFF2-40B4-BE49-F238E27FC236}">
                <a16:creationId xmlns:a16="http://schemas.microsoft.com/office/drawing/2014/main" id="{8FF6EDB8-0D3A-4193-BDFE-DD56CEA7D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842654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67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AB763E74-B111-4F0A-990A-DC546EDB6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9261977-BEC4-4705-BB60-C4C0C7471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 useBgFill="1">
        <p:nvSpPr>
          <p:cNvPr id="15" name="Rechthoek 14">
            <a:extLst>
              <a:ext uri="{FF2B5EF4-FFF2-40B4-BE49-F238E27FC236}">
                <a16:creationId xmlns:a16="http://schemas.microsoft.com/office/drawing/2014/main" id="{E61F1EFE-E608-4FCB-8DBB-12FA3AC1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7" name="Rechthoek 16">
            <a:extLst>
              <a:ext uri="{FF2B5EF4-FFF2-40B4-BE49-F238E27FC236}">
                <a16:creationId xmlns:a16="http://schemas.microsoft.com/office/drawing/2014/main" id="{4C7DD595-7EA3-45FF-B181-2B606353F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848B10FE-6408-43F6-9A62-B98F2DB0F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6971" y="-1"/>
            <a:ext cx="4025029" cy="6858000"/>
          </a:xfrm>
          <a:prstGeom prst="rect">
            <a:avLst/>
          </a:prstGeom>
          <a:blipFill dpi="0" rotWithShape="1">
            <a:blip r:embed="rId3">
              <a:alphaModFix amt="1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3F6C66-D6D7-4A72-9928-967AEA40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8" y="643464"/>
            <a:ext cx="3106431" cy="5571071"/>
          </a:xfrm>
        </p:spPr>
        <p:txBody>
          <a:bodyPr rtlCol="0">
            <a:normAutofit/>
          </a:bodyPr>
          <a:lstStyle/>
          <a:p>
            <a:pPr rtl="0"/>
            <a:r>
              <a:rPr lang="nl-NL" sz="4000" dirty="0">
                <a:solidFill>
                  <a:srgbClr val="FFFFFF"/>
                </a:solidFill>
              </a:rPr>
              <a:t>Kiezen en keuzestress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62B2BA4-D55A-4E70-AD05-922CA2833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960120"/>
            <a:ext cx="6343650" cy="508863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Kiezen zorgt ervoor dat we regelmatig stress voelen. Wie wil niet de juiste keuze maken?</a:t>
            </a:r>
          </a:p>
          <a:p>
            <a:endParaRPr lang="nl-NL" dirty="0"/>
          </a:p>
          <a:p>
            <a:r>
              <a:rPr lang="nl-NL" dirty="0"/>
              <a:t>Ons brein is voorgeprogrammeerd: bescherming tegen negatieve gevolgen en vervelende of onveilige situaties</a:t>
            </a:r>
          </a:p>
          <a:p>
            <a:endParaRPr lang="nl-NL" dirty="0"/>
          </a:p>
          <a:p>
            <a:r>
              <a:rPr lang="nl-NL" dirty="0"/>
              <a:t>Oorzaken van keuzestress:</a:t>
            </a:r>
          </a:p>
          <a:p>
            <a:r>
              <a:rPr lang="nl-NL" dirty="0"/>
              <a:t>Bang om een foute keuze te maken</a:t>
            </a:r>
          </a:p>
          <a:p>
            <a:r>
              <a:rPr lang="nl-NL" dirty="0"/>
              <a:t>Alles onder controle willen hebben</a:t>
            </a:r>
          </a:p>
          <a:p>
            <a:r>
              <a:rPr lang="nl-NL" dirty="0"/>
              <a:t>Teveel in je hoofd zitten</a:t>
            </a:r>
          </a:p>
          <a:p>
            <a:r>
              <a:rPr lang="nl-NL" dirty="0"/>
              <a:t>Niet aan alleen jezelf denken</a:t>
            </a:r>
          </a:p>
          <a:p>
            <a:endParaRPr lang="nl-NL" dirty="0"/>
          </a:p>
          <a:p>
            <a:r>
              <a:rPr lang="nl-NL" dirty="0"/>
              <a:t>Gevolgen zijn soms zelfs lichamelijke klachten of uitval. Keuzestress is dus iets om serieus te nemen!</a:t>
            </a:r>
          </a:p>
        </p:txBody>
      </p:sp>
    </p:spTree>
    <p:extLst>
      <p:ext uri="{BB962C8B-B14F-4D97-AF65-F5344CB8AC3E}">
        <p14:creationId xmlns:p14="http://schemas.microsoft.com/office/powerpoint/2010/main" val="411277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DF2F0-D20F-4B91-8ACC-5ECD34EF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maken van juiste keuzes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98E9D6-8B3B-4AF4-BED0-04ABB5326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Ontspanningsoefening en hoofd leeg maken</a:t>
            </a:r>
          </a:p>
          <a:p>
            <a:r>
              <a:rPr lang="nl-NL" dirty="0"/>
              <a:t>De meningen van anderen even loslaten</a:t>
            </a:r>
          </a:p>
          <a:p>
            <a:r>
              <a:rPr lang="nl-NL" dirty="0"/>
              <a:t>Lijstjes maken van voor- en nadelen</a:t>
            </a:r>
          </a:p>
          <a:p>
            <a:r>
              <a:rPr lang="nl-NL" dirty="0"/>
              <a:t>Begin bij de nadelen: streep alles door totdat je de ergste 3 nadelen overhoudt. </a:t>
            </a:r>
          </a:p>
          <a:p>
            <a:r>
              <a:rPr lang="nl-NL" dirty="0"/>
              <a:t>Pak de voordelen erbij: Bedenk bij ieder voordeel </a:t>
            </a:r>
            <a:br>
              <a:rPr lang="nl-NL" dirty="0"/>
            </a:br>
            <a:r>
              <a:rPr lang="nl-NL" dirty="0"/>
              <a:t>“Als ik NOOIT deze keuze zal maken, zal dit voordeel NOOIT gebeuren”. Als je dat niet erg vindt, streep je het voordeel door.</a:t>
            </a:r>
          </a:p>
          <a:p>
            <a:r>
              <a:rPr lang="nl-NL" dirty="0"/>
              <a:t>Leg je nieuwe voor- en nadelen nu naast elkaar: welke weegt zwaarder en is belangrijker?</a:t>
            </a:r>
          </a:p>
          <a:p>
            <a:r>
              <a:rPr lang="nl-NL" dirty="0"/>
              <a:t>Op deze manier kan je je keuzes doordachter maken.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783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hoek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Tijdelijke aanduiding voor inhoud 3" descr="Beplanting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4515" y="1328394"/>
            <a:ext cx="4188221" cy="42274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5160834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nl-NL" sz="3200" dirty="0"/>
              <a:t>Oefenen</a:t>
            </a:r>
          </a:p>
        </p:txBody>
      </p:sp>
      <p:graphicFrame>
        <p:nvGraphicFramePr>
          <p:cNvPr id="10" name="Tijdelijke aanduiding voor inhoud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632800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118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06FF3823-BBAD-4D28-B6DB-E416E2409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E20F056-0FFD-4EE9-BDCB-8963C7F8B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87507ED7-71D7-4B95-8D4F-7B3E18623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grpSp>
        <p:nvGrpSpPr>
          <p:cNvPr id="20" name="Groep 19">
            <a:extLst>
              <a:ext uri="{FF2B5EF4-FFF2-40B4-BE49-F238E27FC236}">
                <a16:creationId xmlns:a16="http://schemas.microsoft.com/office/drawing/2014/main" id="{AA38E6D2-F0D9-4B69-ABEB-EB70412E8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35880" y="1267730"/>
            <a:ext cx="1920240" cy="731520"/>
            <a:chOff x="4828372" y="1267730"/>
            <a:chExt cx="2227748" cy="731520"/>
          </a:xfrm>
        </p:grpSpPr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025EA075-7728-48F3-B18E-92389160D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5880" y="1267730"/>
              <a:ext cx="192024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2" name="Groep 21">
              <a:extLst>
                <a:ext uri="{FF2B5EF4-FFF2-40B4-BE49-F238E27FC236}">
                  <a16:creationId xmlns:a16="http://schemas.microsoft.com/office/drawing/2014/main" id="{1115E6AD-1E2A-40FE-B424-56271D8A8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28372" y="1267730"/>
              <a:ext cx="1567331" cy="645295"/>
              <a:chOff x="5318306" y="1386268"/>
              <a:chExt cx="1567331" cy="645295"/>
            </a:xfrm>
          </p:grpSpPr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D2CFBBA0-D70F-4068-8385-B020EA21AA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D963F62F-FFD6-43CD-BE0D-00770BB97C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6885637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875688F4-0BFA-49D0-92B0-84CBE5508B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2031563"/>
                <a:ext cx="1567331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9" name="Afbeelding 8" descr="Felgekleurde bloemen">
            <a:extLst>
              <a:ext uri="{FF2B5EF4-FFF2-40B4-BE49-F238E27FC236}">
                <a16:creationId xmlns:a16="http://schemas.microsoft.com/office/drawing/2014/main" id="{E3AED392-F4FF-45D7-9A91-FD20E7E29C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hthoek 26">
            <a:extLst>
              <a:ext uri="{FF2B5EF4-FFF2-40B4-BE49-F238E27FC236}">
                <a16:creationId xmlns:a16="http://schemas.microsoft.com/office/drawing/2014/main" id="{7BB58C53-AF1A-4577-9FD9-2A6A3DDEA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E5F7F7DE-2DAA-4260-B379-423DEC36F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2BAEBB-B897-4E2E-8BE7-753F1060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08" y="2091263"/>
            <a:ext cx="9068586" cy="27674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sz="4400" dirty="0"/>
              <a:t>Afsluiten:</a:t>
            </a:r>
            <a:br>
              <a:rPr lang="nl-NL" sz="4400" dirty="0"/>
            </a:br>
            <a:r>
              <a:rPr lang="nl-NL" sz="4400" dirty="0"/>
              <a:t>Wat heb jij hiervan geleerd en hoe zet je dit in?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3C0C984F-4779-40F8-A8DC-59DD7615B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57D5430C-DB52-4EA6-8319-C7AC4C171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8166ECFA-EC1E-4CD9-A9CC-1EBFE29AB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C746FE2E-3188-4CA0-96F7-21A68D1B1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906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C0DB4D-BE53-4100-8A0D-CEFB2E48282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5D6F7AD-09FB-47AB-B353-D1D83850E3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C21C94-EC06-4610-B8F0-A456DD28C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 - Tuin</Template>
  <TotalTime>12</TotalTime>
  <Words>244</Words>
  <Application>Microsoft Office PowerPoint</Application>
  <PresentationFormat>Breedbeeld</PresentationFormat>
  <Paragraphs>37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Savon</vt:lpstr>
      <vt:lpstr>Keuzes maken doe je zo</vt:lpstr>
      <vt:lpstr>Inhoud</vt:lpstr>
      <vt:lpstr>Kiezen en keuzestress</vt:lpstr>
      <vt:lpstr>Het maken van juiste keuzes</vt:lpstr>
      <vt:lpstr>Oefenen</vt:lpstr>
      <vt:lpstr>Afsluiten: Wat heb jij hiervan geleerd en hoe zet je dit 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Keuzes maken doe je zo</dc:title>
  <dc:creator>Marije Solle</dc:creator>
  <cp:lastModifiedBy>Marije Solle</cp:lastModifiedBy>
  <cp:revision>2</cp:revision>
  <dcterms:created xsi:type="dcterms:W3CDTF">2022-02-07T14:17:57Z</dcterms:created>
  <dcterms:modified xsi:type="dcterms:W3CDTF">2022-02-07T14:30:12Z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