
<file path=[Content_Types].xml><?xml version="1.0" encoding="utf-8"?>
<Types xmlns="http://schemas.openxmlformats.org/package/2006/content-types">
  <Default Extension="bmp" ContentType="image/bmp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8" r:id="rId6"/>
    <p:sldId id="259" r:id="rId7"/>
    <p:sldId id="263" r:id="rId8"/>
    <p:sldId id="262" r:id="rId9"/>
    <p:sldId id="260" r:id="rId10"/>
  </p:sldIdLst>
  <p:sldSz cx="12192000" cy="6858000"/>
  <p:notesSz cx="6858000" cy="9144000"/>
  <p:defaultTextStyle>
    <a:defPPr rtl="0"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05" autoAdjust="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402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720856-93F0-4CC7-B7FD-2466914A11D4}" type="doc">
      <dgm:prSet loTypeId="urn:microsoft.com/office/officeart/2018/5/layout/IconLeafLabelList" loCatId="icon" qsTypeId="urn:microsoft.com/office/officeart/2005/8/quickstyle/simple4" qsCatId="simple" csTypeId="urn:microsoft.com/office/officeart/2018/5/colors/Iconchunking_neutralicon_colorful5" csCatId="colorful" phldr="1"/>
      <dgm:spPr/>
    </dgm:pt>
    <dgm:pt modelId="{4AF52931-E4CA-4429-AACB-B8747CDB2409}">
      <dgm:prSet phldrT="[Text]" custT="1"/>
      <dgm:spPr/>
      <dgm:t>
        <a:bodyPr rtlCol="0"/>
        <a:lstStyle/>
        <a:p>
          <a:pPr>
            <a:lnSpc>
              <a:spcPct val="100000"/>
            </a:lnSpc>
            <a:defRPr cap="all"/>
          </a:pPr>
          <a:r>
            <a:rPr lang="nl-NL" sz="3200" noProof="0" dirty="0"/>
            <a:t>Kiezen en keuzestress</a:t>
          </a:r>
        </a:p>
      </dgm:t>
    </dgm:pt>
    <dgm:pt modelId="{67B2FC97-2FAE-4EFE-9DEE-E4216C657F35}" type="parTrans" cxnId="{F82329C8-C3B2-4E9B-9033-528488D72705}">
      <dgm:prSet/>
      <dgm:spPr/>
      <dgm:t>
        <a:bodyPr rtlCol="0"/>
        <a:lstStyle/>
        <a:p>
          <a:pPr rtl="0"/>
          <a:endParaRPr lang="nl-NL" sz="1400" noProof="0" dirty="0"/>
        </a:p>
      </dgm:t>
    </dgm:pt>
    <dgm:pt modelId="{D86AF01C-9CBC-41F8-9354-48CD82BDFDC9}" type="sibTrans" cxnId="{F82329C8-C3B2-4E9B-9033-528488D72705}">
      <dgm:prSet/>
      <dgm:spPr/>
      <dgm:t>
        <a:bodyPr rtlCol="0"/>
        <a:lstStyle/>
        <a:p>
          <a:pPr rtl="0"/>
          <a:endParaRPr lang="nl-NL" sz="1400" noProof="0" dirty="0"/>
        </a:p>
      </dgm:t>
    </dgm:pt>
    <dgm:pt modelId="{81BEB84D-9A77-49C6-9301-B3359FCAC75F}">
      <dgm:prSet phldrT="[Text]" custT="1"/>
      <dgm:spPr/>
      <dgm:t>
        <a:bodyPr rtlCol="0"/>
        <a:lstStyle/>
        <a:p>
          <a:pPr>
            <a:lnSpc>
              <a:spcPct val="100000"/>
            </a:lnSpc>
            <a:defRPr cap="all"/>
          </a:pPr>
          <a:r>
            <a:rPr lang="nl-NL" sz="3200" noProof="0" dirty="0"/>
            <a:t>Keuzes maken</a:t>
          </a:r>
        </a:p>
      </dgm:t>
    </dgm:pt>
    <dgm:pt modelId="{AE4D0D43-0332-4F79-8D35-BCD8C10758AE}" type="parTrans" cxnId="{420EF6C4-7321-43BE-A2FC-253606B1E06A}">
      <dgm:prSet/>
      <dgm:spPr/>
      <dgm:t>
        <a:bodyPr rtlCol="0"/>
        <a:lstStyle/>
        <a:p>
          <a:pPr rtl="0"/>
          <a:endParaRPr lang="nl-NL" sz="1400" noProof="0" dirty="0"/>
        </a:p>
      </dgm:t>
    </dgm:pt>
    <dgm:pt modelId="{5D260F18-25D2-4074-87F1-7E78DDA61C58}" type="sibTrans" cxnId="{420EF6C4-7321-43BE-A2FC-253606B1E06A}">
      <dgm:prSet/>
      <dgm:spPr/>
      <dgm:t>
        <a:bodyPr rtlCol="0"/>
        <a:lstStyle/>
        <a:p>
          <a:pPr rtl="0"/>
          <a:endParaRPr lang="nl-NL" sz="1400" noProof="0" dirty="0"/>
        </a:p>
      </dgm:t>
    </dgm:pt>
    <dgm:pt modelId="{BFF9359E-E9B1-4B73-BACC-2C7988765B16}">
      <dgm:prSet phldrT="[Text]" custT="1"/>
      <dgm:spPr/>
      <dgm:t>
        <a:bodyPr rtlCol="0"/>
        <a:lstStyle/>
        <a:p>
          <a:pPr>
            <a:lnSpc>
              <a:spcPct val="100000"/>
            </a:lnSpc>
            <a:defRPr cap="all"/>
          </a:pPr>
          <a:r>
            <a:rPr lang="nl-NL" sz="3200" noProof="0" dirty="0"/>
            <a:t>Terugblikken op de keuzes</a:t>
          </a:r>
        </a:p>
      </dgm:t>
    </dgm:pt>
    <dgm:pt modelId="{6E0A40FA-1B79-4089-8B9A-3BA22865FE4E}" type="parTrans" cxnId="{516EC545-1971-48B3-978C-4756FCDCCFD9}">
      <dgm:prSet/>
      <dgm:spPr/>
      <dgm:t>
        <a:bodyPr rtlCol="0"/>
        <a:lstStyle/>
        <a:p>
          <a:pPr rtl="0"/>
          <a:endParaRPr lang="nl-NL" sz="1400" noProof="0" dirty="0"/>
        </a:p>
      </dgm:t>
    </dgm:pt>
    <dgm:pt modelId="{1CEF1965-C516-4C44-BAE3-2FA3F5116930}" type="sibTrans" cxnId="{516EC545-1971-48B3-978C-4756FCDCCFD9}">
      <dgm:prSet/>
      <dgm:spPr/>
      <dgm:t>
        <a:bodyPr rtlCol="0"/>
        <a:lstStyle/>
        <a:p>
          <a:pPr rtl="0"/>
          <a:endParaRPr lang="nl-NL" sz="1400" noProof="0" dirty="0"/>
        </a:p>
      </dgm:t>
    </dgm:pt>
    <dgm:pt modelId="{29BB62C3-8DAE-49E7-A154-FB8CDD20BD56}" type="pres">
      <dgm:prSet presAssocID="{C7720856-93F0-4CC7-B7FD-2466914A11D4}" presName="root" presStyleCnt="0">
        <dgm:presLayoutVars>
          <dgm:dir/>
          <dgm:resizeHandles val="exact"/>
        </dgm:presLayoutVars>
      </dgm:prSet>
      <dgm:spPr/>
    </dgm:pt>
    <dgm:pt modelId="{FDCF1FF3-A522-43E2-ADBB-4D937E5D4C8B}" type="pres">
      <dgm:prSet presAssocID="{4AF52931-E4CA-4429-AACB-B8747CDB2409}" presName="compNode" presStyleCnt="0"/>
      <dgm:spPr/>
    </dgm:pt>
    <dgm:pt modelId="{4404E5A3-F3AE-4794-ABE8-672905731E8A}" type="pres">
      <dgm:prSet presAssocID="{4AF52931-E4CA-4429-AACB-B8747CDB2409}" presName="iconBgRect" presStyleLbl="bgShp" presStyleIdx="0" presStyleCnt="3" custAng="16200000"/>
      <dgm:spPr>
        <a:prstGeom prst="teardrop">
          <a:avLst/>
        </a:prstGeom>
        <a:solidFill>
          <a:schemeClr val="accent1"/>
        </a:solidFill>
      </dgm:spPr>
    </dgm:pt>
    <dgm:pt modelId="{66E983A8-4726-42A4-977A-7FF40FC16E6F}" type="pres">
      <dgm:prSet presAssocID="{4AF52931-E4CA-4429-AACB-B8747CDB2409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eeds"/>
        </a:ext>
      </dgm:extLst>
    </dgm:pt>
    <dgm:pt modelId="{816F14CD-531F-4A61-BE1E-1AB8218315CD}" type="pres">
      <dgm:prSet presAssocID="{4AF52931-E4CA-4429-AACB-B8747CDB2409}" presName="spaceRect" presStyleCnt="0"/>
      <dgm:spPr/>
    </dgm:pt>
    <dgm:pt modelId="{D004084F-AAF0-4394-A4B8-1C80AB3016EE}" type="pres">
      <dgm:prSet presAssocID="{4AF52931-E4CA-4429-AACB-B8747CDB2409}" presName="textRect" presStyleLbl="revTx" presStyleIdx="0" presStyleCnt="3">
        <dgm:presLayoutVars>
          <dgm:chMax val="1"/>
          <dgm:chPref val="1"/>
        </dgm:presLayoutVars>
      </dgm:prSet>
      <dgm:spPr/>
    </dgm:pt>
    <dgm:pt modelId="{F18176B8-4648-41E0-BE74-D3A38454740A}" type="pres">
      <dgm:prSet presAssocID="{D86AF01C-9CBC-41F8-9354-48CD82BDFDC9}" presName="sibTrans" presStyleCnt="0"/>
      <dgm:spPr/>
    </dgm:pt>
    <dgm:pt modelId="{852075D9-1865-4DCB-B7BC-419821E8D39E}" type="pres">
      <dgm:prSet presAssocID="{81BEB84D-9A77-49C6-9301-B3359FCAC75F}" presName="compNode" presStyleCnt="0"/>
      <dgm:spPr/>
    </dgm:pt>
    <dgm:pt modelId="{F7FA26C2-9A7D-456E-A3F1-57C85E3B8944}" type="pres">
      <dgm:prSet presAssocID="{81BEB84D-9A77-49C6-9301-B3359FCAC75F}" presName="iconBgRect" presStyleLbl="bgShp" presStyleIdx="1" presStyleCnt="3" custAng="16200000"/>
      <dgm:spPr>
        <a:prstGeom prst="teardrop">
          <a:avLst/>
        </a:prstGeom>
        <a:solidFill>
          <a:schemeClr val="accent1"/>
        </a:solidFill>
      </dgm:spPr>
    </dgm:pt>
    <dgm:pt modelId="{8D027E61-512C-4C5C-B861-C214EB2B7051}" type="pres">
      <dgm:prSet presAssocID="{81BEB84D-9A77-49C6-9301-B3359FCAC75F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lant"/>
        </a:ext>
      </dgm:extLst>
    </dgm:pt>
    <dgm:pt modelId="{80D50278-A184-474B-BE1F-D445925966D1}" type="pres">
      <dgm:prSet presAssocID="{81BEB84D-9A77-49C6-9301-B3359FCAC75F}" presName="spaceRect" presStyleCnt="0"/>
      <dgm:spPr/>
    </dgm:pt>
    <dgm:pt modelId="{4A3CA5A9-4015-4F4C-A300-8CD9B37F28EC}" type="pres">
      <dgm:prSet presAssocID="{81BEB84D-9A77-49C6-9301-B3359FCAC75F}" presName="textRect" presStyleLbl="revTx" presStyleIdx="1" presStyleCnt="3">
        <dgm:presLayoutVars>
          <dgm:chMax val="1"/>
          <dgm:chPref val="1"/>
        </dgm:presLayoutVars>
      </dgm:prSet>
      <dgm:spPr/>
    </dgm:pt>
    <dgm:pt modelId="{1226883D-D094-4C40-8CCE-4CC35ABC012F}" type="pres">
      <dgm:prSet presAssocID="{5D260F18-25D2-4074-87F1-7E78DDA61C58}" presName="sibTrans" presStyleCnt="0"/>
      <dgm:spPr/>
    </dgm:pt>
    <dgm:pt modelId="{AB01B044-5881-4A3A-96FC-B42D55A09448}" type="pres">
      <dgm:prSet presAssocID="{BFF9359E-E9B1-4B73-BACC-2C7988765B16}" presName="compNode" presStyleCnt="0"/>
      <dgm:spPr/>
    </dgm:pt>
    <dgm:pt modelId="{6E502D37-0C18-4C1D-B5B6-1EE0F7480188}" type="pres">
      <dgm:prSet presAssocID="{BFF9359E-E9B1-4B73-BACC-2C7988765B16}" presName="iconBgRect" presStyleLbl="bgShp" presStyleIdx="2" presStyleCnt="3" custAng="16200000"/>
      <dgm:spPr>
        <a:prstGeom prst="teardrop">
          <a:avLst/>
        </a:prstGeom>
        <a:solidFill>
          <a:schemeClr val="accent1"/>
        </a:solidFill>
      </dgm:spPr>
    </dgm:pt>
    <dgm:pt modelId="{7291F4F3-1EE7-4DA5-9945-2BDB8BB6DF14}" type="pres">
      <dgm:prSet presAssocID="{BFF9359E-E9B1-4B73-BACC-2C7988765B1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artial Sun"/>
        </a:ext>
      </dgm:extLst>
    </dgm:pt>
    <dgm:pt modelId="{D10C2546-83E9-4D63-9C0E-CEAB56718E16}" type="pres">
      <dgm:prSet presAssocID="{BFF9359E-E9B1-4B73-BACC-2C7988765B16}" presName="spaceRect" presStyleCnt="0"/>
      <dgm:spPr/>
    </dgm:pt>
    <dgm:pt modelId="{2D3AA4CD-88DE-4BAA-9BCF-1DE9D253FCAA}" type="pres">
      <dgm:prSet presAssocID="{BFF9359E-E9B1-4B73-BACC-2C7988765B16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9DFFC12E-9EC7-415F-AF62-C13E19722337}" type="presOf" srcId="{4AF52931-E4CA-4429-AACB-B8747CDB2409}" destId="{D004084F-AAF0-4394-A4B8-1C80AB3016EE}" srcOrd="0" destOrd="0" presId="urn:microsoft.com/office/officeart/2018/5/layout/IconLeafLabelList"/>
    <dgm:cxn modelId="{7F6D8240-3F76-4B70-803C-C0023D804140}" type="presOf" srcId="{81BEB84D-9A77-49C6-9301-B3359FCAC75F}" destId="{4A3CA5A9-4015-4F4C-A300-8CD9B37F28EC}" srcOrd="0" destOrd="0" presId="urn:microsoft.com/office/officeart/2018/5/layout/IconLeafLabelList"/>
    <dgm:cxn modelId="{516EC545-1971-48B3-978C-4756FCDCCFD9}" srcId="{C7720856-93F0-4CC7-B7FD-2466914A11D4}" destId="{BFF9359E-E9B1-4B73-BACC-2C7988765B16}" srcOrd="2" destOrd="0" parTransId="{6E0A40FA-1B79-4089-8B9A-3BA22865FE4E}" sibTransId="{1CEF1965-C516-4C44-BAE3-2FA3F5116930}"/>
    <dgm:cxn modelId="{656B1851-13C8-4201-B702-5947529A0870}" type="presOf" srcId="{C7720856-93F0-4CC7-B7FD-2466914A11D4}" destId="{29BB62C3-8DAE-49E7-A154-FB8CDD20BD56}" srcOrd="0" destOrd="0" presId="urn:microsoft.com/office/officeart/2018/5/layout/IconLeafLabelList"/>
    <dgm:cxn modelId="{888B9FBC-F4A1-4A8B-B703-D87865A65BD0}" type="presOf" srcId="{BFF9359E-E9B1-4B73-BACC-2C7988765B16}" destId="{2D3AA4CD-88DE-4BAA-9BCF-1DE9D253FCAA}" srcOrd="0" destOrd="0" presId="urn:microsoft.com/office/officeart/2018/5/layout/IconLeafLabelList"/>
    <dgm:cxn modelId="{420EF6C4-7321-43BE-A2FC-253606B1E06A}" srcId="{C7720856-93F0-4CC7-B7FD-2466914A11D4}" destId="{81BEB84D-9A77-49C6-9301-B3359FCAC75F}" srcOrd="1" destOrd="0" parTransId="{AE4D0D43-0332-4F79-8D35-BCD8C10758AE}" sibTransId="{5D260F18-25D2-4074-87F1-7E78DDA61C58}"/>
    <dgm:cxn modelId="{F82329C8-C3B2-4E9B-9033-528488D72705}" srcId="{C7720856-93F0-4CC7-B7FD-2466914A11D4}" destId="{4AF52931-E4CA-4429-AACB-B8747CDB2409}" srcOrd="0" destOrd="0" parTransId="{67B2FC97-2FAE-4EFE-9DEE-E4216C657F35}" sibTransId="{D86AF01C-9CBC-41F8-9354-48CD82BDFDC9}"/>
    <dgm:cxn modelId="{3F2044FB-E33A-4D48-99CA-0445F424817E}" type="presParOf" srcId="{29BB62C3-8DAE-49E7-A154-FB8CDD20BD56}" destId="{FDCF1FF3-A522-43E2-ADBB-4D937E5D4C8B}" srcOrd="0" destOrd="0" presId="urn:microsoft.com/office/officeart/2018/5/layout/IconLeafLabelList"/>
    <dgm:cxn modelId="{8EBEBDEA-C728-40C7-A500-45AAE044D48A}" type="presParOf" srcId="{FDCF1FF3-A522-43E2-ADBB-4D937E5D4C8B}" destId="{4404E5A3-F3AE-4794-ABE8-672905731E8A}" srcOrd="0" destOrd="0" presId="urn:microsoft.com/office/officeart/2018/5/layout/IconLeafLabelList"/>
    <dgm:cxn modelId="{210C2635-EFBE-4087-8A06-CBDDD1A40B20}" type="presParOf" srcId="{FDCF1FF3-A522-43E2-ADBB-4D937E5D4C8B}" destId="{66E983A8-4726-42A4-977A-7FF40FC16E6F}" srcOrd="1" destOrd="0" presId="urn:microsoft.com/office/officeart/2018/5/layout/IconLeafLabelList"/>
    <dgm:cxn modelId="{255544D8-259D-4D93-AADB-48214076CE87}" type="presParOf" srcId="{FDCF1FF3-A522-43E2-ADBB-4D937E5D4C8B}" destId="{816F14CD-531F-4A61-BE1E-1AB8218315CD}" srcOrd="2" destOrd="0" presId="urn:microsoft.com/office/officeart/2018/5/layout/IconLeafLabelList"/>
    <dgm:cxn modelId="{75E893F9-4E62-48F2-9C80-C2B211FD72A7}" type="presParOf" srcId="{FDCF1FF3-A522-43E2-ADBB-4D937E5D4C8B}" destId="{D004084F-AAF0-4394-A4B8-1C80AB3016EE}" srcOrd="3" destOrd="0" presId="urn:microsoft.com/office/officeart/2018/5/layout/IconLeafLabelList"/>
    <dgm:cxn modelId="{C861A5A0-34EA-4D31-8AB0-14505D90A258}" type="presParOf" srcId="{29BB62C3-8DAE-49E7-A154-FB8CDD20BD56}" destId="{F18176B8-4648-41E0-BE74-D3A38454740A}" srcOrd="1" destOrd="0" presId="urn:microsoft.com/office/officeart/2018/5/layout/IconLeafLabelList"/>
    <dgm:cxn modelId="{F1025440-F45A-49AD-8ACD-D6CBEFFD176A}" type="presParOf" srcId="{29BB62C3-8DAE-49E7-A154-FB8CDD20BD56}" destId="{852075D9-1865-4DCB-B7BC-419821E8D39E}" srcOrd="2" destOrd="0" presId="urn:microsoft.com/office/officeart/2018/5/layout/IconLeafLabelList"/>
    <dgm:cxn modelId="{4E0D6DED-5324-4EAB-A18D-B82CD8C0B661}" type="presParOf" srcId="{852075D9-1865-4DCB-B7BC-419821E8D39E}" destId="{F7FA26C2-9A7D-456E-A3F1-57C85E3B8944}" srcOrd="0" destOrd="0" presId="urn:microsoft.com/office/officeart/2018/5/layout/IconLeafLabelList"/>
    <dgm:cxn modelId="{C479A7F5-7C12-4315-B942-CBEA9BC48C5B}" type="presParOf" srcId="{852075D9-1865-4DCB-B7BC-419821E8D39E}" destId="{8D027E61-512C-4C5C-B861-C214EB2B7051}" srcOrd="1" destOrd="0" presId="urn:microsoft.com/office/officeart/2018/5/layout/IconLeafLabelList"/>
    <dgm:cxn modelId="{8A7B0371-E017-432F-84B1-A5868FC44181}" type="presParOf" srcId="{852075D9-1865-4DCB-B7BC-419821E8D39E}" destId="{80D50278-A184-474B-BE1F-D445925966D1}" srcOrd="2" destOrd="0" presId="urn:microsoft.com/office/officeart/2018/5/layout/IconLeafLabelList"/>
    <dgm:cxn modelId="{682FF9C3-C79A-4334-AAE6-6960E2F1CC3A}" type="presParOf" srcId="{852075D9-1865-4DCB-B7BC-419821E8D39E}" destId="{4A3CA5A9-4015-4F4C-A300-8CD9B37F28EC}" srcOrd="3" destOrd="0" presId="urn:microsoft.com/office/officeart/2018/5/layout/IconLeafLabelList"/>
    <dgm:cxn modelId="{D0FB4BF6-4142-4C49-9D81-EC1E04A003A7}" type="presParOf" srcId="{29BB62C3-8DAE-49E7-A154-FB8CDD20BD56}" destId="{1226883D-D094-4C40-8CCE-4CC35ABC012F}" srcOrd="3" destOrd="0" presId="urn:microsoft.com/office/officeart/2018/5/layout/IconLeafLabelList"/>
    <dgm:cxn modelId="{73C2163B-A42F-451B-A59A-AD037C1E51A0}" type="presParOf" srcId="{29BB62C3-8DAE-49E7-A154-FB8CDD20BD56}" destId="{AB01B044-5881-4A3A-96FC-B42D55A09448}" srcOrd="4" destOrd="0" presId="urn:microsoft.com/office/officeart/2018/5/layout/IconLeafLabelList"/>
    <dgm:cxn modelId="{1F109E53-B825-44B8-8CE6-F518A007B81B}" type="presParOf" srcId="{AB01B044-5881-4A3A-96FC-B42D55A09448}" destId="{6E502D37-0C18-4C1D-B5B6-1EE0F7480188}" srcOrd="0" destOrd="0" presId="urn:microsoft.com/office/officeart/2018/5/layout/IconLeafLabelList"/>
    <dgm:cxn modelId="{216E2022-AAA0-4710-9842-2FF0FCE38A9B}" type="presParOf" srcId="{AB01B044-5881-4A3A-96FC-B42D55A09448}" destId="{7291F4F3-1EE7-4DA5-9945-2BDB8BB6DF14}" srcOrd="1" destOrd="0" presId="urn:microsoft.com/office/officeart/2018/5/layout/IconLeafLabelList"/>
    <dgm:cxn modelId="{67F22EF7-F70F-4CD6-8168-8782AFA33100}" type="presParOf" srcId="{AB01B044-5881-4A3A-96FC-B42D55A09448}" destId="{D10C2546-83E9-4D63-9C0E-CEAB56718E16}" srcOrd="2" destOrd="0" presId="urn:microsoft.com/office/officeart/2018/5/layout/IconLeafLabelList"/>
    <dgm:cxn modelId="{C4F521B0-CF88-49A3-877D-1D085FB5FCB0}" type="presParOf" srcId="{AB01B044-5881-4A3A-96FC-B42D55A09448}" destId="{2D3AA4CD-88DE-4BAA-9BCF-1DE9D253FCAA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503D04-C97E-4622-AE07-D0307CB3B4CA}" type="doc">
      <dgm:prSet loTypeId="urn:microsoft.com/office/officeart/2005/8/layout/cycle6" loCatId="cycle" qsTypeId="urn:microsoft.com/office/officeart/2005/8/quickstyle/simple4" qsCatId="simple" csTypeId="urn:microsoft.com/office/officeart/2005/8/colors/colorful2" csCatId="colorful" phldr="1"/>
      <dgm:spPr/>
      <dgm:t>
        <a:bodyPr rtlCol="0"/>
        <a:lstStyle/>
        <a:p>
          <a:pPr rtl="0"/>
          <a:endParaRPr lang="en-US"/>
        </a:p>
      </dgm:t>
    </dgm:pt>
    <dgm:pt modelId="{AAC263CB-8256-4B03-92FE-1622698FB3E9}">
      <dgm:prSet/>
      <dgm:spPr/>
      <dgm:t>
        <a:bodyPr rtlCol="0"/>
        <a:lstStyle/>
        <a:p>
          <a:pPr rtl="0"/>
          <a:r>
            <a:rPr lang="nl-NL" b="1" noProof="0" dirty="0">
              <a:solidFill>
                <a:schemeClr val="bg1"/>
              </a:solidFill>
            </a:rPr>
            <a:t>Vanavond pasta pesto met kip eten</a:t>
          </a:r>
        </a:p>
      </dgm:t>
    </dgm:pt>
    <dgm:pt modelId="{0BEED663-FC38-4EAD-940F-4C475D2C87DB}" type="parTrans" cxnId="{C5E94186-9CB6-4C42-92B3-C546CC53A7B9}">
      <dgm:prSet/>
      <dgm:spPr/>
      <dgm:t>
        <a:bodyPr rtlCol="0"/>
        <a:lstStyle/>
        <a:p>
          <a:pPr rtl="0"/>
          <a:endParaRPr lang="nl-NL" b="1" noProof="0" dirty="0">
            <a:solidFill>
              <a:schemeClr val="bg1"/>
            </a:solidFill>
          </a:endParaRPr>
        </a:p>
      </dgm:t>
    </dgm:pt>
    <dgm:pt modelId="{808B76D0-8EC7-469A-93AC-7A6017188A9D}" type="sibTrans" cxnId="{C5E94186-9CB6-4C42-92B3-C546CC53A7B9}">
      <dgm:prSet/>
      <dgm:spPr/>
      <dgm:t>
        <a:bodyPr rtlCol="0"/>
        <a:lstStyle/>
        <a:p>
          <a:pPr rtl="0"/>
          <a:endParaRPr lang="nl-NL" b="1" noProof="0" dirty="0">
            <a:solidFill>
              <a:schemeClr val="bg1"/>
            </a:solidFill>
          </a:endParaRPr>
        </a:p>
      </dgm:t>
    </dgm:pt>
    <dgm:pt modelId="{4E8D2E69-0173-4BD3-B96A-7A9C5DD12B47}">
      <dgm:prSet/>
      <dgm:spPr/>
      <dgm:t>
        <a:bodyPr rtlCol="0"/>
        <a:lstStyle/>
        <a:p>
          <a:pPr rtl="0"/>
          <a:r>
            <a:rPr lang="nl-NL" b="1" noProof="0" dirty="0">
              <a:solidFill>
                <a:schemeClr val="bg1"/>
              </a:solidFill>
            </a:rPr>
            <a:t>De afspraak met je beste vriend(in) afzeggen</a:t>
          </a:r>
        </a:p>
      </dgm:t>
    </dgm:pt>
    <dgm:pt modelId="{B954BF22-E3B3-4A1C-802E-590228BE2D9C}" type="parTrans" cxnId="{0F866C41-EB5F-47BD-A2CD-A58671F15B67}">
      <dgm:prSet/>
      <dgm:spPr/>
      <dgm:t>
        <a:bodyPr rtlCol="0"/>
        <a:lstStyle/>
        <a:p>
          <a:pPr rtl="0"/>
          <a:endParaRPr lang="nl-NL" b="1" noProof="0" dirty="0">
            <a:solidFill>
              <a:schemeClr val="bg1"/>
            </a:solidFill>
          </a:endParaRPr>
        </a:p>
      </dgm:t>
    </dgm:pt>
    <dgm:pt modelId="{FEF1E80E-8A9E-4B0A-817C-2A4CFDCF3FB2}" type="sibTrans" cxnId="{0F866C41-EB5F-47BD-A2CD-A58671F15B67}">
      <dgm:prSet/>
      <dgm:spPr/>
      <dgm:t>
        <a:bodyPr rtlCol="0"/>
        <a:lstStyle/>
        <a:p>
          <a:pPr rtl="0"/>
          <a:endParaRPr lang="nl-NL" b="1" noProof="0" dirty="0">
            <a:solidFill>
              <a:schemeClr val="bg1"/>
            </a:solidFill>
          </a:endParaRPr>
        </a:p>
      </dgm:t>
    </dgm:pt>
    <dgm:pt modelId="{93A6A030-ABAB-4EFA-B539-0FDB3E07C1EF}">
      <dgm:prSet/>
      <dgm:spPr/>
      <dgm:t>
        <a:bodyPr rtlCol="0"/>
        <a:lstStyle/>
        <a:p>
          <a:pPr rtl="0"/>
          <a:r>
            <a:rPr lang="nl-NL" b="1" noProof="0" dirty="0">
              <a:solidFill>
                <a:schemeClr val="bg1"/>
              </a:solidFill>
            </a:rPr>
            <a:t>Je relatie uitmaken</a:t>
          </a:r>
        </a:p>
      </dgm:t>
    </dgm:pt>
    <dgm:pt modelId="{3D674B97-6DC6-4A12-85BA-0976D3064237}" type="parTrans" cxnId="{4B40C8DC-6B57-4F5B-8440-7241C649700B}">
      <dgm:prSet/>
      <dgm:spPr/>
      <dgm:t>
        <a:bodyPr rtlCol="0"/>
        <a:lstStyle/>
        <a:p>
          <a:pPr rtl="0"/>
          <a:endParaRPr lang="nl-NL" b="1" noProof="0" dirty="0">
            <a:solidFill>
              <a:schemeClr val="bg1"/>
            </a:solidFill>
          </a:endParaRPr>
        </a:p>
      </dgm:t>
    </dgm:pt>
    <dgm:pt modelId="{BFE0749E-E343-4A6F-BD09-2810EE6B4BD7}" type="sibTrans" cxnId="{4B40C8DC-6B57-4F5B-8440-7241C649700B}">
      <dgm:prSet/>
      <dgm:spPr/>
      <dgm:t>
        <a:bodyPr rtlCol="0"/>
        <a:lstStyle/>
        <a:p>
          <a:pPr rtl="0"/>
          <a:endParaRPr lang="nl-NL" b="1" noProof="0" dirty="0">
            <a:solidFill>
              <a:schemeClr val="bg1"/>
            </a:solidFill>
          </a:endParaRPr>
        </a:p>
      </dgm:t>
    </dgm:pt>
    <dgm:pt modelId="{76D56F19-2708-49DB-8F92-D8AC45F23A9A}">
      <dgm:prSet/>
      <dgm:spPr/>
      <dgm:t>
        <a:bodyPr rtlCol="0"/>
        <a:lstStyle/>
        <a:p>
          <a:pPr rtl="0"/>
          <a:r>
            <a:rPr lang="nl-NL" b="1" noProof="0" dirty="0">
              <a:solidFill>
                <a:schemeClr val="bg1"/>
              </a:solidFill>
            </a:rPr>
            <a:t>Je opleiding kiezen</a:t>
          </a:r>
        </a:p>
      </dgm:t>
    </dgm:pt>
    <dgm:pt modelId="{9D5610C2-0A12-494A-AC46-8DD17C08B09F}" type="parTrans" cxnId="{32E90211-17E0-4DDF-9274-DD3E46D811B8}">
      <dgm:prSet/>
      <dgm:spPr/>
      <dgm:t>
        <a:bodyPr rtlCol="0"/>
        <a:lstStyle/>
        <a:p>
          <a:pPr rtl="0"/>
          <a:endParaRPr lang="nl-NL" b="1" noProof="0" dirty="0">
            <a:solidFill>
              <a:schemeClr val="bg1"/>
            </a:solidFill>
          </a:endParaRPr>
        </a:p>
      </dgm:t>
    </dgm:pt>
    <dgm:pt modelId="{EC8965A1-F755-4945-8AAC-DCF1F68F011E}" type="sibTrans" cxnId="{32E90211-17E0-4DDF-9274-DD3E46D811B8}">
      <dgm:prSet/>
      <dgm:spPr/>
      <dgm:t>
        <a:bodyPr rtlCol="0"/>
        <a:lstStyle/>
        <a:p>
          <a:pPr rtl="0"/>
          <a:endParaRPr lang="nl-NL" b="1" noProof="0" dirty="0">
            <a:solidFill>
              <a:schemeClr val="bg1"/>
            </a:solidFill>
          </a:endParaRPr>
        </a:p>
      </dgm:t>
    </dgm:pt>
    <dgm:pt modelId="{44E59079-4044-4615-844A-2BF6DDD5742E}" type="pres">
      <dgm:prSet presAssocID="{D4503D04-C97E-4622-AE07-D0307CB3B4CA}" presName="cycle" presStyleCnt="0">
        <dgm:presLayoutVars>
          <dgm:dir/>
          <dgm:resizeHandles val="exact"/>
        </dgm:presLayoutVars>
      </dgm:prSet>
      <dgm:spPr/>
    </dgm:pt>
    <dgm:pt modelId="{8207854D-2B51-4A8E-B5AE-10487E87CA78}" type="pres">
      <dgm:prSet presAssocID="{AAC263CB-8256-4B03-92FE-1622698FB3E9}" presName="node" presStyleLbl="node1" presStyleIdx="0" presStyleCnt="4">
        <dgm:presLayoutVars>
          <dgm:bulletEnabled val="1"/>
        </dgm:presLayoutVars>
      </dgm:prSet>
      <dgm:spPr/>
    </dgm:pt>
    <dgm:pt modelId="{3BD308D7-A299-4638-ADDE-05060FAADE0B}" type="pres">
      <dgm:prSet presAssocID="{AAC263CB-8256-4B03-92FE-1622698FB3E9}" presName="spNode" presStyleCnt="0"/>
      <dgm:spPr/>
    </dgm:pt>
    <dgm:pt modelId="{C8571390-81D5-4CB3-85C5-E4D11E7CFD6A}" type="pres">
      <dgm:prSet presAssocID="{808B76D0-8EC7-469A-93AC-7A6017188A9D}" presName="sibTrans" presStyleLbl="sibTrans1D1" presStyleIdx="0" presStyleCnt="4"/>
      <dgm:spPr/>
    </dgm:pt>
    <dgm:pt modelId="{A20D3CF3-3A37-4B6F-A6B5-4E7BBBD1546D}" type="pres">
      <dgm:prSet presAssocID="{4E8D2E69-0173-4BD3-B96A-7A9C5DD12B47}" presName="node" presStyleLbl="node1" presStyleIdx="1" presStyleCnt="4">
        <dgm:presLayoutVars>
          <dgm:bulletEnabled val="1"/>
        </dgm:presLayoutVars>
      </dgm:prSet>
      <dgm:spPr/>
    </dgm:pt>
    <dgm:pt modelId="{5699C828-C06B-4049-827B-700B959CB820}" type="pres">
      <dgm:prSet presAssocID="{4E8D2E69-0173-4BD3-B96A-7A9C5DD12B47}" presName="spNode" presStyleCnt="0"/>
      <dgm:spPr/>
    </dgm:pt>
    <dgm:pt modelId="{48BB7BDC-C048-4E69-ACAB-ECF95ED26C20}" type="pres">
      <dgm:prSet presAssocID="{FEF1E80E-8A9E-4B0A-817C-2A4CFDCF3FB2}" presName="sibTrans" presStyleLbl="sibTrans1D1" presStyleIdx="1" presStyleCnt="4"/>
      <dgm:spPr/>
    </dgm:pt>
    <dgm:pt modelId="{4521CE3A-1D32-4E92-83BA-6B4DBB6DBC61}" type="pres">
      <dgm:prSet presAssocID="{93A6A030-ABAB-4EFA-B539-0FDB3E07C1EF}" presName="node" presStyleLbl="node1" presStyleIdx="2" presStyleCnt="4">
        <dgm:presLayoutVars>
          <dgm:bulletEnabled val="1"/>
        </dgm:presLayoutVars>
      </dgm:prSet>
      <dgm:spPr/>
    </dgm:pt>
    <dgm:pt modelId="{34BD8A5D-E98E-4E78-B880-A24345A05A2D}" type="pres">
      <dgm:prSet presAssocID="{93A6A030-ABAB-4EFA-B539-0FDB3E07C1EF}" presName="spNode" presStyleCnt="0"/>
      <dgm:spPr/>
    </dgm:pt>
    <dgm:pt modelId="{C747AAAB-C295-45F8-80B3-C14658BB07BE}" type="pres">
      <dgm:prSet presAssocID="{BFE0749E-E343-4A6F-BD09-2810EE6B4BD7}" presName="sibTrans" presStyleLbl="sibTrans1D1" presStyleIdx="2" presStyleCnt="4"/>
      <dgm:spPr/>
    </dgm:pt>
    <dgm:pt modelId="{189DFD5B-E336-4C25-B91A-5BA538A2118E}" type="pres">
      <dgm:prSet presAssocID="{76D56F19-2708-49DB-8F92-D8AC45F23A9A}" presName="node" presStyleLbl="node1" presStyleIdx="3" presStyleCnt="4">
        <dgm:presLayoutVars>
          <dgm:bulletEnabled val="1"/>
        </dgm:presLayoutVars>
      </dgm:prSet>
      <dgm:spPr/>
    </dgm:pt>
    <dgm:pt modelId="{6F49F479-5DE3-4E1C-9602-1596AE98CFE6}" type="pres">
      <dgm:prSet presAssocID="{76D56F19-2708-49DB-8F92-D8AC45F23A9A}" presName="spNode" presStyleCnt="0"/>
      <dgm:spPr/>
    </dgm:pt>
    <dgm:pt modelId="{5ACEEF5B-7780-407E-9A1B-DD9AD3C9D5C6}" type="pres">
      <dgm:prSet presAssocID="{EC8965A1-F755-4945-8AAC-DCF1F68F011E}" presName="sibTrans" presStyleLbl="sibTrans1D1" presStyleIdx="3" presStyleCnt="4"/>
      <dgm:spPr/>
    </dgm:pt>
  </dgm:ptLst>
  <dgm:cxnLst>
    <dgm:cxn modelId="{B8012909-31CC-4651-B917-AA40A0B19C60}" type="presOf" srcId="{808B76D0-8EC7-469A-93AC-7A6017188A9D}" destId="{C8571390-81D5-4CB3-85C5-E4D11E7CFD6A}" srcOrd="0" destOrd="0" presId="urn:microsoft.com/office/officeart/2005/8/layout/cycle6"/>
    <dgm:cxn modelId="{32E90211-17E0-4DDF-9274-DD3E46D811B8}" srcId="{D4503D04-C97E-4622-AE07-D0307CB3B4CA}" destId="{76D56F19-2708-49DB-8F92-D8AC45F23A9A}" srcOrd="3" destOrd="0" parTransId="{9D5610C2-0A12-494A-AC46-8DD17C08B09F}" sibTransId="{EC8965A1-F755-4945-8AAC-DCF1F68F011E}"/>
    <dgm:cxn modelId="{0F866C41-EB5F-47BD-A2CD-A58671F15B67}" srcId="{D4503D04-C97E-4622-AE07-D0307CB3B4CA}" destId="{4E8D2E69-0173-4BD3-B96A-7A9C5DD12B47}" srcOrd="1" destOrd="0" parTransId="{B954BF22-E3B3-4A1C-802E-590228BE2D9C}" sibTransId="{FEF1E80E-8A9E-4B0A-817C-2A4CFDCF3FB2}"/>
    <dgm:cxn modelId="{543E8744-CB30-49DE-AF2B-4CD39E66B57D}" type="presOf" srcId="{76D56F19-2708-49DB-8F92-D8AC45F23A9A}" destId="{189DFD5B-E336-4C25-B91A-5BA538A2118E}" srcOrd="0" destOrd="0" presId="urn:microsoft.com/office/officeart/2005/8/layout/cycle6"/>
    <dgm:cxn modelId="{771C6669-A4EF-41AF-8590-752148CA914D}" type="presOf" srcId="{4E8D2E69-0173-4BD3-B96A-7A9C5DD12B47}" destId="{A20D3CF3-3A37-4B6F-A6B5-4E7BBBD1546D}" srcOrd="0" destOrd="0" presId="urn:microsoft.com/office/officeart/2005/8/layout/cycle6"/>
    <dgm:cxn modelId="{B37EDD4B-343D-4F96-9CAD-7FE23EC43B88}" type="presOf" srcId="{EC8965A1-F755-4945-8AAC-DCF1F68F011E}" destId="{5ACEEF5B-7780-407E-9A1B-DD9AD3C9D5C6}" srcOrd="0" destOrd="0" presId="urn:microsoft.com/office/officeart/2005/8/layout/cycle6"/>
    <dgm:cxn modelId="{C5E94186-9CB6-4C42-92B3-C546CC53A7B9}" srcId="{D4503D04-C97E-4622-AE07-D0307CB3B4CA}" destId="{AAC263CB-8256-4B03-92FE-1622698FB3E9}" srcOrd="0" destOrd="0" parTransId="{0BEED663-FC38-4EAD-940F-4C475D2C87DB}" sibTransId="{808B76D0-8EC7-469A-93AC-7A6017188A9D}"/>
    <dgm:cxn modelId="{F90035AD-DBAC-4CA9-AA0A-714D22095450}" type="presOf" srcId="{D4503D04-C97E-4622-AE07-D0307CB3B4CA}" destId="{44E59079-4044-4615-844A-2BF6DDD5742E}" srcOrd="0" destOrd="0" presId="urn:microsoft.com/office/officeart/2005/8/layout/cycle6"/>
    <dgm:cxn modelId="{839722B2-0B9D-4B60-875E-31C70C790265}" type="presOf" srcId="{AAC263CB-8256-4B03-92FE-1622698FB3E9}" destId="{8207854D-2B51-4A8E-B5AE-10487E87CA78}" srcOrd="0" destOrd="0" presId="urn:microsoft.com/office/officeart/2005/8/layout/cycle6"/>
    <dgm:cxn modelId="{B66D5ECA-14EC-4C3E-AFD7-124FCA083E2B}" type="presOf" srcId="{93A6A030-ABAB-4EFA-B539-0FDB3E07C1EF}" destId="{4521CE3A-1D32-4E92-83BA-6B4DBB6DBC61}" srcOrd="0" destOrd="0" presId="urn:microsoft.com/office/officeart/2005/8/layout/cycle6"/>
    <dgm:cxn modelId="{C3DE9ED3-38FB-4274-A096-C51CB55DF9E2}" type="presOf" srcId="{FEF1E80E-8A9E-4B0A-817C-2A4CFDCF3FB2}" destId="{48BB7BDC-C048-4E69-ACAB-ECF95ED26C20}" srcOrd="0" destOrd="0" presId="urn:microsoft.com/office/officeart/2005/8/layout/cycle6"/>
    <dgm:cxn modelId="{464CC8D7-9296-4E3D-8AFC-37B87AC6863B}" type="presOf" srcId="{BFE0749E-E343-4A6F-BD09-2810EE6B4BD7}" destId="{C747AAAB-C295-45F8-80B3-C14658BB07BE}" srcOrd="0" destOrd="0" presId="urn:microsoft.com/office/officeart/2005/8/layout/cycle6"/>
    <dgm:cxn modelId="{4B40C8DC-6B57-4F5B-8440-7241C649700B}" srcId="{D4503D04-C97E-4622-AE07-D0307CB3B4CA}" destId="{93A6A030-ABAB-4EFA-B539-0FDB3E07C1EF}" srcOrd="2" destOrd="0" parTransId="{3D674B97-6DC6-4A12-85BA-0976D3064237}" sibTransId="{BFE0749E-E343-4A6F-BD09-2810EE6B4BD7}"/>
    <dgm:cxn modelId="{26CB1FEB-1370-4614-92B2-B054D6C4BFAD}" type="presParOf" srcId="{44E59079-4044-4615-844A-2BF6DDD5742E}" destId="{8207854D-2B51-4A8E-B5AE-10487E87CA78}" srcOrd="0" destOrd="0" presId="urn:microsoft.com/office/officeart/2005/8/layout/cycle6"/>
    <dgm:cxn modelId="{46E1F505-6388-44AF-B512-07C548A8338D}" type="presParOf" srcId="{44E59079-4044-4615-844A-2BF6DDD5742E}" destId="{3BD308D7-A299-4638-ADDE-05060FAADE0B}" srcOrd="1" destOrd="0" presId="urn:microsoft.com/office/officeart/2005/8/layout/cycle6"/>
    <dgm:cxn modelId="{90E711E1-8E37-4F9E-8AB6-1FE5F3C7553D}" type="presParOf" srcId="{44E59079-4044-4615-844A-2BF6DDD5742E}" destId="{C8571390-81D5-4CB3-85C5-E4D11E7CFD6A}" srcOrd="2" destOrd="0" presId="urn:microsoft.com/office/officeart/2005/8/layout/cycle6"/>
    <dgm:cxn modelId="{D787DAE8-F37D-4A52-990F-100975069741}" type="presParOf" srcId="{44E59079-4044-4615-844A-2BF6DDD5742E}" destId="{A20D3CF3-3A37-4B6F-A6B5-4E7BBBD1546D}" srcOrd="3" destOrd="0" presId="urn:microsoft.com/office/officeart/2005/8/layout/cycle6"/>
    <dgm:cxn modelId="{6EEA712C-250A-40AD-9C66-A8BCB8808E88}" type="presParOf" srcId="{44E59079-4044-4615-844A-2BF6DDD5742E}" destId="{5699C828-C06B-4049-827B-700B959CB820}" srcOrd="4" destOrd="0" presId="urn:microsoft.com/office/officeart/2005/8/layout/cycle6"/>
    <dgm:cxn modelId="{8C87D362-9185-46CA-BAAF-0C7624873007}" type="presParOf" srcId="{44E59079-4044-4615-844A-2BF6DDD5742E}" destId="{48BB7BDC-C048-4E69-ACAB-ECF95ED26C20}" srcOrd="5" destOrd="0" presId="urn:microsoft.com/office/officeart/2005/8/layout/cycle6"/>
    <dgm:cxn modelId="{9B7A4A4E-3CD1-4803-B18A-1217099CC800}" type="presParOf" srcId="{44E59079-4044-4615-844A-2BF6DDD5742E}" destId="{4521CE3A-1D32-4E92-83BA-6B4DBB6DBC61}" srcOrd="6" destOrd="0" presId="urn:microsoft.com/office/officeart/2005/8/layout/cycle6"/>
    <dgm:cxn modelId="{B658F7DC-C199-41B8-92D6-D3F07F180BC4}" type="presParOf" srcId="{44E59079-4044-4615-844A-2BF6DDD5742E}" destId="{34BD8A5D-E98E-4E78-B880-A24345A05A2D}" srcOrd="7" destOrd="0" presId="urn:microsoft.com/office/officeart/2005/8/layout/cycle6"/>
    <dgm:cxn modelId="{A241D65D-8056-4E29-B8E1-18FFE36C66D3}" type="presParOf" srcId="{44E59079-4044-4615-844A-2BF6DDD5742E}" destId="{C747AAAB-C295-45F8-80B3-C14658BB07BE}" srcOrd="8" destOrd="0" presId="urn:microsoft.com/office/officeart/2005/8/layout/cycle6"/>
    <dgm:cxn modelId="{B236F409-DAE6-4262-BCB6-4E3EB3842410}" type="presParOf" srcId="{44E59079-4044-4615-844A-2BF6DDD5742E}" destId="{189DFD5B-E336-4C25-B91A-5BA538A2118E}" srcOrd="9" destOrd="0" presId="urn:microsoft.com/office/officeart/2005/8/layout/cycle6"/>
    <dgm:cxn modelId="{C5E8BEEB-5613-4831-B709-6807B41D380A}" type="presParOf" srcId="{44E59079-4044-4615-844A-2BF6DDD5742E}" destId="{6F49F479-5DE3-4E1C-9602-1596AE98CFE6}" srcOrd="10" destOrd="0" presId="urn:microsoft.com/office/officeart/2005/8/layout/cycle6"/>
    <dgm:cxn modelId="{D991BBDE-173D-4492-9A80-08ECF8E7AD22}" type="presParOf" srcId="{44E59079-4044-4615-844A-2BF6DDD5742E}" destId="{5ACEEF5B-7780-407E-9A1B-DD9AD3C9D5C6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04E5A3-F3AE-4794-ABE8-672905731E8A}">
      <dsp:nvSpPr>
        <dsp:cNvPr id="0" name=""/>
        <dsp:cNvSpPr/>
      </dsp:nvSpPr>
      <dsp:spPr>
        <a:xfrm rot="16200000">
          <a:off x="616949" y="267209"/>
          <a:ext cx="1818562" cy="1818562"/>
        </a:xfrm>
        <a:prstGeom prst="teardrop">
          <a:avLst/>
        </a:prstGeom>
        <a:solidFill>
          <a:schemeClr val="accent1"/>
        </a:soli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6E983A8-4726-42A4-977A-7FF40FC16E6F}">
      <dsp:nvSpPr>
        <dsp:cNvPr id="0" name=""/>
        <dsp:cNvSpPr/>
      </dsp:nvSpPr>
      <dsp:spPr>
        <a:xfrm>
          <a:off x="1004512" y="654772"/>
          <a:ext cx="1043437" cy="10434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004084F-AAF0-4394-A4B8-1C80AB3016EE}">
      <dsp:nvSpPr>
        <dsp:cNvPr id="0" name=""/>
        <dsp:cNvSpPr/>
      </dsp:nvSpPr>
      <dsp:spPr>
        <a:xfrm>
          <a:off x="35606" y="2652210"/>
          <a:ext cx="2981250" cy="101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3200" kern="1200" noProof="0" dirty="0"/>
            <a:t>Kiezen en keuzestress</a:t>
          </a:r>
        </a:p>
      </dsp:txBody>
      <dsp:txXfrm>
        <a:off x="35606" y="2652210"/>
        <a:ext cx="2981250" cy="1012500"/>
      </dsp:txXfrm>
    </dsp:sp>
    <dsp:sp modelId="{F7FA26C2-9A7D-456E-A3F1-57C85E3B8944}">
      <dsp:nvSpPr>
        <dsp:cNvPr id="0" name=""/>
        <dsp:cNvSpPr/>
      </dsp:nvSpPr>
      <dsp:spPr>
        <a:xfrm rot="16200000">
          <a:off x="4119918" y="267209"/>
          <a:ext cx="1818562" cy="1818562"/>
        </a:xfrm>
        <a:prstGeom prst="teardrop">
          <a:avLst/>
        </a:prstGeom>
        <a:solidFill>
          <a:schemeClr val="accent1"/>
        </a:soli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D027E61-512C-4C5C-B861-C214EB2B7051}">
      <dsp:nvSpPr>
        <dsp:cNvPr id="0" name=""/>
        <dsp:cNvSpPr/>
      </dsp:nvSpPr>
      <dsp:spPr>
        <a:xfrm>
          <a:off x="4507481" y="654772"/>
          <a:ext cx="1043437" cy="10434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A3CA5A9-4015-4F4C-A300-8CD9B37F28EC}">
      <dsp:nvSpPr>
        <dsp:cNvPr id="0" name=""/>
        <dsp:cNvSpPr/>
      </dsp:nvSpPr>
      <dsp:spPr>
        <a:xfrm>
          <a:off x="3538574" y="2652210"/>
          <a:ext cx="2981250" cy="101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3200" kern="1200" noProof="0" dirty="0"/>
            <a:t>Keuzes maken</a:t>
          </a:r>
        </a:p>
      </dsp:txBody>
      <dsp:txXfrm>
        <a:off x="3538574" y="2652210"/>
        <a:ext cx="2981250" cy="1012500"/>
      </dsp:txXfrm>
    </dsp:sp>
    <dsp:sp modelId="{6E502D37-0C18-4C1D-B5B6-1EE0F7480188}">
      <dsp:nvSpPr>
        <dsp:cNvPr id="0" name=""/>
        <dsp:cNvSpPr/>
      </dsp:nvSpPr>
      <dsp:spPr>
        <a:xfrm rot="16200000">
          <a:off x="7622887" y="267209"/>
          <a:ext cx="1818562" cy="1818562"/>
        </a:xfrm>
        <a:prstGeom prst="teardrop">
          <a:avLst/>
        </a:prstGeom>
        <a:solidFill>
          <a:schemeClr val="accent1"/>
        </a:soli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291F4F3-1EE7-4DA5-9945-2BDB8BB6DF14}">
      <dsp:nvSpPr>
        <dsp:cNvPr id="0" name=""/>
        <dsp:cNvSpPr/>
      </dsp:nvSpPr>
      <dsp:spPr>
        <a:xfrm>
          <a:off x="8010450" y="654772"/>
          <a:ext cx="1043437" cy="104343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D3AA4CD-88DE-4BAA-9BCF-1DE9D253FCAA}">
      <dsp:nvSpPr>
        <dsp:cNvPr id="0" name=""/>
        <dsp:cNvSpPr/>
      </dsp:nvSpPr>
      <dsp:spPr>
        <a:xfrm>
          <a:off x="7041543" y="2652210"/>
          <a:ext cx="2981250" cy="101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3200" kern="1200" noProof="0" dirty="0"/>
            <a:t>Terugblikken op de keuzes</a:t>
          </a:r>
        </a:p>
      </dsp:txBody>
      <dsp:txXfrm>
        <a:off x="7041543" y="2652210"/>
        <a:ext cx="2981250" cy="1012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07854D-2B51-4A8E-B5AE-10487E87CA78}">
      <dsp:nvSpPr>
        <dsp:cNvPr id="0" name=""/>
        <dsp:cNvSpPr/>
      </dsp:nvSpPr>
      <dsp:spPr>
        <a:xfrm>
          <a:off x="1702803" y="766"/>
          <a:ext cx="1404518" cy="91293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rtlCol="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b="1" kern="1200" noProof="0" dirty="0">
              <a:solidFill>
                <a:schemeClr val="bg1"/>
              </a:solidFill>
            </a:rPr>
            <a:t>Vanavond pasta pesto met kip eten</a:t>
          </a:r>
        </a:p>
      </dsp:txBody>
      <dsp:txXfrm>
        <a:off x="1747369" y="45332"/>
        <a:ext cx="1315386" cy="823805"/>
      </dsp:txXfrm>
    </dsp:sp>
    <dsp:sp modelId="{C8571390-81D5-4CB3-85C5-E4D11E7CFD6A}">
      <dsp:nvSpPr>
        <dsp:cNvPr id="0" name=""/>
        <dsp:cNvSpPr/>
      </dsp:nvSpPr>
      <dsp:spPr>
        <a:xfrm>
          <a:off x="896179" y="457235"/>
          <a:ext cx="3017766" cy="3017766"/>
        </a:xfrm>
        <a:custGeom>
          <a:avLst/>
          <a:gdLst/>
          <a:ahLst/>
          <a:cxnLst/>
          <a:rect l="0" t="0" r="0" b="0"/>
          <a:pathLst>
            <a:path>
              <a:moveTo>
                <a:pt x="2221269" y="178757"/>
              </a:moveTo>
              <a:arcTo wR="1508883" hR="1508883" stAng="17890351" swAng="2626986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0D3CF3-3A37-4B6F-A6B5-4E7BBBD1546D}">
      <dsp:nvSpPr>
        <dsp:cNvPr id="0" name=""/>
        <dsp:cNvSpPr/>
      </dsp:nvSpPr>
      <dsp:spPr>
        <a:xfrm>
          <a:off x="3211686" y="1509649"/>
          <a:ext cx="1404518" cy="912937"/>
        </a:xfrm>
        <a:prstGeom prst="roundRect">
          <a:avLst/>
        </a:prstGeom>
        <a:gradFill rotWithShape="0">
          <a:gsLst>
            <a:gs pos="0">
              <a:schemeClr val="accent2">
                <a:hueOff val="-294232"/>
                <a:satOff val="1406"/>
                <a:lumOff val="1961"/>
                <a:alphaOff val="0"/>
                <a:satMod val="100000"/>
                <a:lumMod val="100000"/>
              </a:schemeClr>
            </a:gs>
            <a:gs pos="50000">
              <a:schemeClr val="accent2">
                <a:hueOff val="-294232"/>
                <a:satOff val="1406"/>
                <a:lumOff val="1961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2">
                <a:hueOff val="-294232"/>
                <a:satOff val="1406"/>
                <a:lumOff val="1961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rtlCol="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b="1" kern="1200" noProof="0" dirty="0">
              <a:solidFill>
                <a:schemeClr val="bg1"/>
              </a:solidFill>
            </a:rPr>
            <a:t>De afspraak met je beste vriend(in) afzeggen</a:t>
          </a:r>
        </a:p>
      </dsp:txBody>
      <dsp:txXfrm>
        <a:off x="3256252" y="1554215"/>
        <a:ext cx="1315386" cy="823805"/>
      </dsp:txXfrm>
    </dsp:sp>
    <dsp:sp modelId="{48BB7BDC-C048-4E69-ACAB-ECF95ED26C20}">
      <dsp:nvSpPr>
        <dsp:cNvPr id="0" name=""/>
        <dsp:cNvSpPr/>
      </dsp:nvSpPr>
      <dsp:spPr>
        <a:xfrm>
          <a:off x="896179" y="457235"/>
          <a:ext cx="3017766" cy="3017766"/>
        </a:xfrm>
        <a:custGeom>
          <a:avLst/>
          <a:gdLst/>
          <a:ahLst/>
          <a:cxnLst/>
          <a:rect l="0" t="0" r="0" b="0"/>
          <a:pathLst>
            <a:path>
              <a:moveTo>
                <a:pt x="2943554" y="1976265"/>
              </a:moveTo>
              <a:arcTo wR="1508883" hR="1508883" stAng="1082664" swAng="2626986"/>
            </a:path>
          </a:pathLst>
        </a:custGeom>
        <a:noFill/>
        <a:ln w="6350" cap="flat" cmpd="sng" algn="ctr">
          <a:solidFill>
            <a:schemeClr val="accent2">
              <a:hueOff val="-294232"/>
              <a:satOff val="1406"/>
              <a:lumOff val="196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21CE3A-1D32-4E92-83BA-6B4DBB6DBC61}">
      <dsp:nvSpPr>
        <dsp:cNvPr id="0" name=""/>
        <dsp:cNvSpPr/>
      </dsp:nvSpPr>
      <dsp:spPr>
        <a:xfrm>
          <a:off x="1702803" y="3018533"/>
          <a:ext cx="1404518" cy="912937"/>
        </a:xfrm>
        <a:prstGeom prst="roundRect">
          <a:avLst/>
        </a:prstGeom>
        <a:gradFill rotWithShape="0">
          <a:gsLst>
            <a:gs pos="0">
              <a:schemeClr val="accent2">
                <a:hueOff val="-588464"/>
                <a:satOff val="2812"/>
                <a:lumOff val="3922"/>
                <a:alphaOff val="0"/>
                <a:satMod val="100000"/>
                <a:lumMod val="100000"/>
              </a:schemeClr>
            </a:gs>
            <a:gs pos="50000">
              <a:schemeClr val="accent2">
                <a:hueOff val="-588464"/>
                <a:satOff val="2812"/>
                <a:lumOff val="3922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2">
                <a:hueOff val="-588464"/>
                <a:satOff val="2812"/>
                <a:lumOff val="3922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rtlCol="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b="1" kern="1200" noProof="0" dirty="0">
              <a:solidFill>
                <a:schemeClr val="bg1"/>
              </a:solidFill>
            </a:rPr>
            <a:t>Je relatie uitmaken</a:t>
          </a:r>
        </a:p>
      </dsp:txBody>
      <dsp:txXfrm>
        <a:off x="1747369" y="3063099"/>
        <a:ext cx="1315386" cy="823805"/>
      </dsp:txXfrm>
    </dsp:sp>
    <dsp:sp modelId="{C747AAAB-C295-45F8-80B3-C14658BB07BE}">
      <dsp:nvSpPr>
        <dsp:cNvPr id="0" name=""/>
        <dsp:cNvSpPr/>
      </dsp:nvSpPr>
      <dsp:spPr>
        <a:xfrm>
          <a:off x="896179" y="457235"/>
          <a:ext cx="3017766" cy="3017766"/>
        </a:xfrm>
        <a:custGeom>
          <a:avLst/>
          <a:gdLst/>
          <a:ahLst/>
          <a:cxnLst/>
          <a:rect l="0" t="0" r="0" b="0"/>
          <a:pathLst>
            <a:path>
              <a:moveTo>
                <a:pt x="796497" y="2839009"/>
              </a:moveTo>
              <a:arcTo wR="1508883" hR="1508883" stAng="7090351" swAng="2626986"/>
            </a:path>
          </a:pathLst>
        </a:custGeom>
        <a:noFill/>
        <a:ln w="6350" cap="flat" cmpd="sng" algn="ctr">
          <a:solidFill>
            <a:schemeClr val="accent2">
              <a:hueOff val="-588464"/>
              <a:satOff val="2812"/>
              <a:lumOff val="392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9DFD5B-E336-4C25-B91A-5BA538A2118E}">
      <dsp:nvSpPr>
        <dsp:cNvPr id="0" name=""/>
        <dsp:cNvSpPr/>
      </dsp:nvSpPr>
      <dsp:spPr>
        <a:xfrm>
          <a:off x="193919" y="1509649"/>
          <a:ext cx="1404518" cy="912937"/>
        </a:xfrm>
        <a:prstGeom prst="roundRect">
          <a:avLst/>
        </a:prstGeom>
        <a:gradFill rotWithShape="0">
          <a:gsLst>
            <a:gs pos="0">
              <a:schemeClr val="accent2">
                <a:hueOff val="-882696"/>
                <a:satOff val="4218"/>
                <a:lumOff val="5883"/>
                <a:alphaOff val="0"/>
                <a:satMod val="100000"/>
                <a:lumMod val="100000"/>
              </a:schemeClr>
            </a:gs>
            <a:gs pos="50000">
              <a:schemeClr val="accent2">
                <a:hueOff val="-882696"/>
                <a:satOff val="4218"/>
                <a:lumOff val="5883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2">
                <a:hueOff val="-882696"/>
                <a:satOff val="4218"/>
                <a:lumOff val="5883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rtlCol="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b="1" kern="1200" noProof="0" dirty="0">
              <a:solidFill>
                <a:schemeClr val="bg1"/>
              </a:solidFill>
            </a:rPr>
            <a:t>Je opleiding kiezen</a:t>
          </a:r>
        </a:p>
      </dsp:txBody>
      <dsp:txXfrm>
        <a:off x="238485" y="1554215"/>
        <a:ext cx="1315386" cy="823805"/>
      </dsp:txXfrm>
    </dsp:sp>
    <dsp:sp modelId="{5ACEEF5B-7780-407E-9A1B-DD9AD3C9D5C6}">
      <dsp:nvSpPr>
        <dsp:cNvPr id="0" name=""/>
        <dsp:cNvSpPr/>
      </dsp:nvSpPr>
      <dsp:spPr>
        <a:xfrm>
          <a:off x="896179" y="457235"/>
          <a:ext cx="3017766" cy="3017766"/>
        </a:xfrm>
        <a:custGeom>
          <a:avLst/>
          <a:gdLst/>
          <a:ahLst/>
          <a:cxnLst/>
          <a:rect l="0" t="0" r="0" b="0"/>
          <a:pathLst>
            <a:path>
              <a:moveTo>
                <a:pt x="74211" y="1041500"/>
              </a:moveTo>
              <a:arcTo wR="1508883" hR="1508883" stAng="11882664" swAng="2626986"/>
            </a:path>
          </a:pathLst>
        </a:custGeom>
        <a:noFill/>
        <a:ln w="6350" cap="flat" cmpd="sng" algn="ctr">
          <a:solidFill>
            <a:schemeClr val="accent2">
              <a:hueOff val="-882696"/>
              <a:satOff val="4218"/>
              <a:lumOff val="588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09C2F0B4-C915-4E12-9E37-A7B3BB5C98A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80E6D08-692A-45D6-91B8-7317361CDD7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64AA7C-6F80-4688-A335-4376D6AF0933}" type="datetime1">
              <a:rPr lang="nl-NL" smtClean="0"/>
              <a:t>7-2-2022</a:t>
            </a:fld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7ABFCBF-A61C-497A-92CF-5D00E2369C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1ECF69C-1F96-474A-99E9-82480D656C0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443EF6-E009-4528-A2B8-C70A53E59A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93840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noProof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0FF901-097D-44EB-9F3E-FBEA83649BF5}" type="datetime1">
              <a:rPr lang="nl-NL" smtClean="0"/>
              <a:pPr/>
              <a:t>7-2-2022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 dirty="0"/>
              <a:t>Tekststijlen van het model bewerken</a:t>
            </a:r>
          </a:p>
          <a:p>
            <a:pPr lvl="2"/>
            <a:r>
              <a:rPr lang="nl-NL" noProof="0" dirty="0"/>
              <a:t>Derde niveau</a:t>
            </a:r>
          </a:p>
          <a:p>
            <a:pPr lvl="3"/>
            <a:r>
              <a:rPr lang="nl-NL" noProof="0" dirty="0"/>
              <a:t>Vierde niveau</a:t>
            </a:r>
          </a:p>
          <a:p>
            <a:pPr lvl="4"/>
            <a:r>
              <a:rPr lang="nl-NL" noProof="0" dirty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B8C922-E2CD-4768-89F2-1664AD72D2C2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105804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B8C922-E2CD-4768-89F2-1664AD72D2C2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24096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B8C922-E2CD-4768-89F2-1664AD72D2C2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38153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B8C922-E2CD-4768-89F2-1664AD72D2C2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55999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B8C922-E2CD-4768-89F2-1664AD72D2C2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48384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B8C922-E2CD-4768-89F2-1664AD72D2C2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2629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hoek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hthoek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hthoek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hthoek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e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Rechte verbindingslijn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561708" y="2091263"/>
            <a:ext cx="9068586" cy="2590800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1562100" y="4682062"/>
            <a:ext cx="9070848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l-NL" noProof="0"/>
              <a:t>Klik om de subtitelstijl van het model te bewerken</a:t>
            </a:r>
          </a:p>
        </p:txBody>
      </p:sp>
      <p:sp>
        <p:nvSpPr>
          <p:cNvPr id="20" name="Tijdelijke aanduiding voor datum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A1138D10-D492-474E-9877-161D10958497}" type="datetime1">
              <a:rPr lang="nl-NL" noProof="0" smtClean="0"/>
              <a:t>7-2-2022</a:t>
            </a:fld>
            <a:endParaRPr lang="nl-NL" noProof="0"/>
          </a:p>
        </p:txBody>
      </p:sp>
      <p:sp>
        <p:nvSpPr>
          <p:cNvPr id="21" name="Tijdelijke aanduiding voor voettekst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 rtlCol="0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nl-NL" noProof="0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FAB73BC-B049-4115-A692-8D63A059BFB8}" type="slidenum">
              <a:rPr lang="nl-NL" noProof="0" smtClean="0"/>
              <a:pPr rtl="0"/>
              <a:t>‹nr.›</a:t>
            </a:fld>
            <a:endParaRPr lang="nl-NL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C5904B13-800E-4AA8-8B04-7D2DABF8AEBA}" type="datetime1">
              <a:rPr lang="nl-NL" noProof="0" smtClean="0"/>
              <a:t>7-2-2022</a:t>
            </a:fld>
            <a:endParaRPr lang="nl-NL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nl-NL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FAB73BC-B049-4115-A692-8D63A059BFB8}" type="slidenum">
              <a:rPr lang="nl-NL" noProof="0" smtClean="0"/>
              <a:pPr rtl="0"/>
              <a:t>‹nr.›</a:t>
            </a:fld>
            <a:endParaRPr lang="nl-NL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 hasCustomPrompt="1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536B929-3489-4EFF-B2B8-777D227BEB32}" type="datetime1">
              <a:rPr lang="nl-NL" noProof="0" smtClean="0"/>
              <a:t>7-2-2022</a:t>
            </a:fld>
            <a:endParaRPr lang="nl-NL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nl-NL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FAB73BC-B049-4115-A692-8D63A059BFB8}" type="slidenum">
              <a:rPr lang="nl-NL" noProof="0" smtClean="0"/>
              <a:pPr rtl="0"/>
              <a:t>‹nr.›</a:t>
            </a:fld>
            <a:endParaRPr lang="nl-NL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 sz="1800"/>
            </a:lvl1pPr>
          </a:lstStyle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F385CE5-3FC0-4A70-AE51-5E045F440DB8}" type="datetime1">
              <a:rPr lang="nl-NL" noProof="0" smtClean="0"/>
              <a:t>7-2-2022</a:t>
            </a:fld>
            <a:endParaRPr lang="nl-NL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nl-NL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FAB73BC-B049-4115-A692-8D63A059BFB8}" type="slidenum">
              <a:rPr lang="nl-NL" noProof="0" smtClean="0"/>
              <a:pPr rtl="0"/>
              <a:t>‹nr.›</a:t>
            </a:fld>
            <a:endParaRPr lang="nl-NL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hoek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hthoek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hthoek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hthoek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e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Rechte verbindingslijn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Rechte verbindingslijn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Rechte verbindingslijn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563623" y="2094309"/>
            <a:ext cx="9070848" cy="2587752"/>
          </a:xfrm>
        </p:spPr>
        <p:txBody>
          <a:bodyPr rtlCol="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1563624" y="4682062"/>
            <a:ext cx="9070848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l-NL" noProof="0"/>
              <a:t>Tekststijlen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7D10E96E-28B6-48A4-8B4E-77DC7E918607}" type="datetime1">
              <a:rPr lang="nl-NL" noProof="0" smtClean="0"/>
              <a:t>7-2-2022</a:t>
            </a:fld>
            <a:endParaRPr lang="nl-NL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 rtlCol="0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nl-NL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FAB73BC-B049-4115-A692-8D63A059BFB8}" type="slidenum">
              <a:rPr lang="nl-NL" noProof="0" smtClean="0"/>
              <a:pPr rtl="0"/>
              <a:t>‹nr.›</a:t>
            </a:fld>
            <a:endParaRPr lang="nl-NL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1066800" y="2103120"/>
            <a:ext cx="475488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6370320" y="2103120"/>
            <a:ext cx="475488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5439B7D6-F086-4AF5-A864-3B1E97F611A3}" type="datetime1">
              <a:rPr lang="nl-NL" noProof="0" smtClean="0"/>
              <a:t>7-2-2022</a:t>
            </a:fld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nl-NL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FAB73BC-B049-4115-A692-8D63A059BFB8}" type="slidenum">
              <a:rPr lang="nl-NL" noProof="0" smtClean="0"/>
              <a:pPr rtl="0"/>
              <a:t>‹nr.›</a:t>
            </a:fld>
            <a:endParaRPr lang="nl-NL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1069848" y="2074334"/>
            <a:ext cx="4754880" cy="640080"/>
          </a:xfrm>
        </p:spPr>
        <p:txBody>
          <a:bodyPr rtlCol="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Tekststijlen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1069848" y="2755898"/>
            <a:ext cx="4754880" cy="320040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6373368" y="2074334"/>
            <a:ext cx="4754880" cy="640080"/>
          </a:xfrm>
        </p:spPr>
        <p:txBody>
          <a:bodyPr rtlCol="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Tekststijlen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6373368" y="2756581"/>
            <a:ext cx="4754880" cy="320040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D5CD7B26-3398-4CC4-8430-9B9277349B3A}" type="datetime1">
              <a:rPr lang="nl-NL" noProof="0" smtClean="0"/>
              <a:t>7-2-2022</a:t>
            </a:fld>
            <a:endParaRPr lang="nl-NL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nl-NL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FAB73BC-B049-4115-A692-8D63A059BFB8}" type="slidenum">
              <a:rPr lang="nl-NL" noProof="0" smtClean="0"/>
              <a:pPr rtl="0"/>
              <a:t>‹nr.›</a:t>
            </a:fld>
            <a:endParaRPr lang="nl-NL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EA30EC15-3DB2-4DAB-947C-848BEFC8A090}" type="datetime1">
              <a:rPr lang="nl-NL" noProof="0" smtClean="0"/>
              <a:t>7-2-2022</a:t>
            </a:fld>
            <a:endParaRPr lang="nl-NL" noProof="0"/>
          </a:p>
        </p:txBody>
      </p:sp>
      <p:sp>
        <p:nvSpPr>
          <p:cNvPr id="4" name="Tijdelijke aanduiding 3 voor voettekst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nl-NL" noProof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FAB73BC-B049-4115-A692-8D63A059BFB8}" type="slidenum">
              <a:rPr lang="nl-NL" noProof="0" smtClean="0"/>
              <a:pPr rtl="0"/>
              <a:t>‹nr.›</a:t>
            </a:fld>
            <a:endParaRPr lang="nl-NL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E8D5D441-AF3D-43CB-A8BE-D61E1974C2A2}" type="datetime1">
              <a:rPr lang="nl-NL" noProof="0" smtClean="0"/>
              <a:t>7-2-2022</a:t>
            </a:fld>
            <a:endParaRPr lang="nl-NL" noProof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nl-NL" noProof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FAB73BC-B049-4115-A692-8D63A059BFB8}" type="slidenum">
              <a:rPr lang="nl-NL" noProof="0" smtClean="0"/>
              <a:pPr rtl="0"/>
              <a:t>‹nr.›</a:t>
            </a:fld>
            <a:endParaRPr lang="nl-NL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hoek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hthoek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hthoek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9296400" y="607392"/>
            <a:ext cx="2430780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790575" y="704850"/>
            <a:ext cx="7562850" cy="51435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9296400" y="2286000"/>
            <a:ext cx="2430780" cy="35052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nl-NL" noProof="0"/>
              <a:t>Tekststijlen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CED8E96F-06ED-4E45-B685-44C299048226}" type="datetime1">
              <a:rPr lang="nl-NL" noProof="0" smtClean="0"/>
              <a:t>7-2-2022</a:t>
            </a:fld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 rtlCol="0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nl-NL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fld id="{4FAB73BC-B049-4115-A692-8D63A059BFB8}" type="slidenum">
              <a:rPr lang="nl-NL" noProof="0" smtClean="0"/>
              <a:pPr rtl="0"/>
              <a:t>‹nr.›</a:t>
            </a:fld>
            <a:endParaRPr lang="nl-NL" noProof="0"/>
          </a:p>
        </p:txBody>
      </p:sp>
      <p:sp>
        <p:nvSpPr>
          <p:cNvPr id="11" name="Rechthoek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hoek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hthoek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9296400" y="603504"/>
            <a:ext cx="2432304" cy="1645920"/>
          </a:xfrm>
        </p:spPr>
        <p:txBody>
          <a:bodyPr rtlCol="0"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afbeelding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nl-NL" noProof="0"/>
              <a:t>Klik op pictogram om afbeelding toe te 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9296400" y="2286000"/>
            <a:ext cx="2432304" cy="3502152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nl-NL" noProof="0"/>
              <a:t>Tekststijlen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A868E82D-FA39-4419-AB02-8C2D791820A8}" type="datetime1">
              <a:rPr lang="nl-NL" noProof="0" smtClean="0"/>
              <a:t>7-2-2022</a:t>
            </a:fld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rtl="0"/>
            <a:endParaRPr lang="nl-NL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FAB73BC-B049-4115-A692-8D63A059BFB8}" type="slidenum">
              <a:rPr lang="nl-NL" noProof="0" smtClean="0"/>
              <a:pPr rtl="0"/>
              <a:t>‹nr.›</a:t>
            </a:fld>
            <a:endParaRPr lang="nl-NL" noProof="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hthoek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pPr rtl="0"/>
            <a:fld id="{08A7925D-D9A0-41FC-BFD5-1A0435FB79DB}" type="datetime1">
              <a:rPr lang="nl-NL" noProof="0" smtClean="0"/>
              <a:t>7-2-2022</a:t>
            </a:fld>
            <a:endParaRPr lang="nl-NL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pPr rtl="0"/>
            <a:endParaRPr lang="nl-NL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pPr rtl="0"/>
            <a:fld id="{4FAB73BC-B049-4115-A692-8D63A059BFB8}" type="slidenum">
              <a:rPr lang="nl-NL" noProof="0" smtClean="0"/>
              <a:pPr rtl="0"/>
              <a:t>‹nr.›</a:t>
            </a:fld>
            <a:endParaRPr lang="nl-NL" noProof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b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1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bm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hthoek 23">
            <a:extLst>
              <a:ext uri="{FF2B5EF4-FFF2-40B4-BE49-F238E27FC236}">
                <a16:creationId xmlns:a16="http://schemas.microsoft.com/office/drawing/2014/main" id="{93BFCDB3-13C4-4D69-848D-3F1F4D6B8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/>
          </a:p>
        </p:txBody>
      </p:sp>
      <p:sp>
        <p:nvSpPr>
          <p:cNvPr id="26" name="Rechthoek 25">
            <a:extLst>
              <a:ext uri="{FF2B5EF4-FFF2-40B4-BE49-F238E27FC236}">
                <a16:creationId xmlns:a16="http://schemas.microsoft.com/office/drawing/2014/main" id="{CC2B9599-6E7A-4DD2-B13A-B4F68A1351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7" y="0"/>
            <a:ext cx="8168743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/>
          </a:p>
        </p:txBody>
      </p:sp>
      <p:sp>
        <p:nvSpPr>
          <p:cNvPr id="28" name="Rechthoek 27">
            <a:extLst>
              <a:ext uri="{FF2B5EF4-FFF2-40B4-BE49-F238E27FC236}">
                <a16:creationId xmlns:a16="http://schemas.microsoft.com/office/drawing/2014/main" id="{3E377648-1ED1-4112-805B-16C14CE99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7" y="643464"/>
            <a:ext cx="6909241" cy="557107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/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30" name="Rechthoek 29">
            <a:extLst>
              <a:ext uri="{FF2B5EF4-FFF2-40B4-BE49-F238E27FC236}">
                <a16:creationId xmlns:a16="http://schemas.microsoft.com/office/drawing/2014/main" id="{D63B59CB-289C-4850-A932-358B9E412B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877" y="806752"/>
            <a:ext cx="6570161" cy="5244497"/>
          </a:xfrm>
          <a:prstGeom prst="rect">
            <a:avLst/>
          </a:prstGeom>
          <a:solidFill>
            <a:schemeClr val="tx1"/>
          </a:solidFill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pic>
        <p:nvPicPr>
          <p:cNvPr id="19" name="Afbeelding 18" descr="Cactus">
            <a:extLst>
              <a:ext uri="{FF2B5EF4-FFF2-40B4-BE49-F238E27FC236}">
                <a16:creationId xmlns:a16="http://schemas.microsoft.com/office/drawing/2014/main" id="{CA6895E3-C8BD-4010-B9E7-E43BA3DCF21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86" r="1" b="1"/>
          <a:stretch/>
        </p:blipFill>
        <p:spPr>
          <a:xfrm>
            <a:off x="981201" y="971344"/>
            <a:ext cx="6233513" cy="4915313"/>
          </a:xfrm>
          <a:prstGeom prst="rect">
            <a:avLst/>
          </a:prstGeom>
        </p:spPr>
      </p:pic>
      <p:sp>
        <p:nvSpPr>
          <p:cNvPr id="32" name="Rechthoek 31">
            <a:extLst>
              <a:ext uri="{FF2B5EF4-FFF2-40B4-BE49-F238E27FC236}">
                <a16:creationId xmlns:a16="http://schemas.microsoft.com/office/drawing/2014/main" id="{98867647-07B7-4265-832F-DE0E80979A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37837" y="640856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516AC468-2C3D-4337-A9A2-81175F6D54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252137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>
            <a:extLst>
              <a:ext uri="{FF2B5EF4-FFF2-40B4-BE49-F238E27FC236}">
                <a16:creationId xmlns:a16="http://schemas.microsoft.com/office/drawing/2014/main" id="{2A873262-74DB-4FD1-9625-E4616CF011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43777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37">
            <a:extLst>
              <a:ext uri="{FF2B5EF4-FFF2-40B4-BE49-F238E27FC236}">
                <a16:creationId xmlns:a16="http://schemas.microsoft.com/office/drawing/2014/main" id="{09F3D15D-CB95-47AD-87F5-9CFF84F61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252137" y="128615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ED90EC3D-482A-4E73-B198-E8341A0D0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60024" y="1442916"/>
            <a:ext cx="3238829" cy="3252231"/>
          </a:xfrm>
        </p:spPr>
        <p:txBody>
          <a:bodyPr rtlCol="0">
            <a:normAutofit/>
          </a:bodyPr>
          <a:lstStyle/>
          <a:p>
            <a:pPr rtl="0"/>
            <a:r>
              <a:rPr lang="nl-NL" sz="4800" dirty="0">
                <a:solidFill>
                  <a:srgbClr val="FFFFFF"/>
                </a:solidFill>
              </a:rPr>
              <a:t>Keuzes maken doe je zo</a:t>
            </a:r>
          </a:p>
        </p:txBody>
      </p:sp>
      <p:sp>
        <p:nvSpPr>
          <p:cNvPr id="7" name="Subtitel 6">
            <a:extLst>
              <a:ext uri="{FF2B5EF4-FFF2-40B4-BE49-F238E27FC236}">
                <a16:creationId xmlns:a16="http://schemas.microsoft.com/office/drawing/2014/main" id="{2048EE7C-B77F-4E59-88A7-DD66337BB6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60024" y="4708186"/>
            <a:ext cx="3238829" cy="1496816"/>
          </a:xfrm>
        </p:spPr>
        <p:txBody>
          <a:bodyPr rtlCol="0">
            <a:normAutofit/>
          </a:bodyPr>
          <a:lstStyle/>
          <a:p>
            <a:pPr rtl="0"/>
            <a:r>
              <a:rPr lang="nl-NL" sz="1400" dirty="0">
                <a:solidFill>
                  <a:srgbClr val="FFFFFF"/>
                </a:solidFill>
              </a:rPr>
              <a:t>Les 2 – periode 3</a:t>
            </a:r>
          </a:p>
        </p:txBody>
      </p:sp>
    </p:spTree>
    <p:extLst>
      <p:ext uri="{BB962C8B-B14F-4D97-AF65-F5344CB8AC3E}">
        <p14:creationId xmlns:p14="http://schemas.microsoft.com/office/powerpoint/2010/main" val="755769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hthoek 13">
            <a:extLst>
              <a:ext uri="{FF2B5EF4-FFF2-40B4-BE49-F238E27FC236}">
                <a16:creationId xmlns:a16="http://schemas.microsoft.com/office/drawing/2014/main" id="{E192707B-B929-41A7-9B41-E959A1C689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 dirty="0"/>
          </a:p>
        </p:txBody>
      </p:sp>
      <p:pic>
        <p:nvPicPr>
          <p:cNvPr id="5" name="Afbeelding 2" descr="Bladeren in close-up">
            <a:extLst>
              <a:ext uri="{FF2B5EF4-FFF2-40B4-BE49-F238E27FC236}">
                <a16:creationId xmlns:a16="http://schemas.microsoft.com/office/drawing/2014/main" id="{C542C31E-A9A6-4196-9C15-D9E26F2B217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hthoek 15">
            <a:extLst>
              <a:ext uri="{FF2B5EF4-FFF2-40B4-BE49-F238E27FC236}">
                <a16:creationId xmlns:a16="http://schemas.microsoft.com/office/drawing/2014/main" id="{8FB4235C-4505-46C7-AD8F-8769A1972F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850B972-0B7A-40CD-9E79-07E8A87AB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rtlCol="0">
            <a:normAutofit/>
          </a:bodyPr>
          <a:lstStyle/>
          <a:p>
            <a:pPr algn="ctr" rtl="0">
              <a:tabLst>
                <a:tab pos="4119563" algn="l"/>
              </a:tabLst>
            </a:pPr>
            <a:r>
              <a:rPr lang="nl-NL" dirty="0"/>
              <a:t>Inhoud</a:t>
            </a:r>
          </a:p>
        </p:txBody>
      </p:sp>
      <p:graphicFrame>
        <p:nvGraphicFramePr>
          <p:cNvPr id="9" name="Tijdelijke aanduiding voor inhoud 8" descr="SmartArt Pictogrammen">
            <a:extLst>
              <a:ext uri="{FF2B5EF4-FFF2-40B4-BE49-F238E27FC236}">
                <a16:creationId xmlns:a16="http://schemas.microsoft.com/office/drawing/2014/main" id="{8FF6EDB8-0D3A-4193-BDFE-DD56CEA7DA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8842654"/>
              </p:ext>
            </p:extLst>
          </p:nvPr>
        </p:nvGraphicFramePr>
        <p:xfrm>
          <a:off x="1066800" y="2103120"/>
          <a:ext cx="10058400" cy="3931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276795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>
            <a:extLst>
              <a:ext uri="{FF2B5EF4-FFF2-40B4-BE49-F238E27FC236}">
                <a16:creationId xmlns:a16="http://schemas.microsoft.com/office/drawing/2014/main" id="{AB763E74-B111-4F0A-990A-DC546EDB60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 dirty="0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59261977-BEC4-4705-BB60-C4C0C74711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7" y="0"/>
            <a:ext cx="8168743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 dirty="0"/>
          </a:p>
        </p:txBody>
      </p:sp>
      <p:sp useBgFill="1">
        <p:nvSpPr>
          <p:cNvPr id="15" name="Rechthoek 14">
            <a:extLst>
              <a:ext uri="{FF2B5EF4-FFF2-40B4-BE49-F238E27FC236}">
                <a16:creationId xmlns:a16="http://schemas.microsoft.com/office/drawing/2014/main" id="{E61F1EFE-E608-4FCB-8DBB-12FA3AC1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43" y="643464"/>
            <a:ext cx="6909336" cy="557107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17" name="Rechthoek 16">
            <a:extLst>
              <a:ext uri="{FF2B5EF4-FFF2-40B4-BE49-F238E27FC236}">
                <a16:creationId xmlns:a16="http://schemas.microsoft.com/office/drawing/2014/main" id="{4C7DD595-7EA3-45FF-B181-2B606353F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071" y="809244"/>
            <a:ext cx="6583680" cy="5239512"/>
          </a:xfrm>
          <a:prstGeom prst="rect">
            <a:avLst/>
          </a:prstGeom>
          <a:ln w="6350" cap="sq" cmpd="sng" algn="ctr">
            <a:solidFill>
              <a:schemeClr val="tx1">
                <a:lumMod val="65000"/>
                <a:lumOff val="35000"/>
              </a:schemeClr>
            </a:solidFill>
            <a:prstDash val="solid"/>
            <a:miter lim="800000"/>
          </a:ln>
          <a:effectLst/>
        </p:spPr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848B10FE-6408-43F6-9A62-B98F2DB0FF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66971" y="-1"/>
            <a:ext cx="4025029" cy="6858000"/>
          </a:xfrm>
          <a:prstGeom prst="rect">
            <a:avLst/>
          </a:prstGeom>
          <a:blipFill dpi="0" rotWithShape="1">
            <a:blip r:embed="rId3">
              <a:alphaModFix amt="1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F3F6C66-D6D7-4A72-9928-967AEA400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0188" y="643464"/>
            <a:ext cx="3106431" cy="5571071"/>
          </a:xfrm>
        </p:spPr>
        <p:txBody>
          <a:bodyPr rtlCol="0">
            <a:normAutofit/>
          </a:bodyPr>
          <a:lstStyle/>
          <a:p>
            <a:pPr rtl="0"/>
            <a:r>
              <a:rPr lang="nl-NL" sz="4000" dirty="0">
                <a:solidFill>
                  <a:srgbClr val="FFFFFF"/>
                </a:solidFill>
              </a:rPr>
              <a:t>Kiezen en keuzestress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62B2BA4-D55A-4E70-AD05-922CA2833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300" y="960120"/>
            <a:ext cx="6343650" cy="5088636"/>
          </a:xfrm>
        </p:spPr>
        <p:txBody>
          <a:bodyPr>
            <a:normAutofit lnSpcReduction="10000"/>
          </a:bodyPr>
          <a:lstStyle/>
          <a:p>
            <a:r>
              <a:rPr lang="nl-NL" dirty="0"/>
              <a:t>Kiezen zorgt ervoor dat we regelmatig stress voelen. Wie wil niet de juiste keuze maken?</a:t>
            </a:r>
          </a:p>
          <a:p>
            <a:endParaRPr lang="nl-NL" dirty="0"/>
          </a:p>
          <a:p>
            <a:r>
              <a:rPr lang="nl-NL" dirty="0"/>
              <a:t>Ons brein is voorgeprogrammeerd: bescherming tegen negatieve gevolgen en vervelende of onveilige situaties</a:t>
            </a:r>
          </a:p>
          <a:p>
            <a:endParaRPr lang="nl-NL" dirty="0"/>
          </a:p>
          <a:p>
            <a:r>
              <a:rPr lang="nl-NL" dirty="0"/>
              <a:t>Oorzaken van keuzestress:</a:t>
            </a:r>
          </a:p>
          <a:p>
            <a:r>
              <a:rPr lang="nl-NL" dirty="0"/>
              <a:t>Bang om een foute keuze te maken</a:t>
            </a:r>
          </a:p>
          <a:p>
            <a:r>
              <a:rPr lang="nl-NL" dirty="0"/>
              <a:t>Alles onder controle willen hebben</a:t>
            </a:r>
          </a:p>
          <a:p>
            <a:r>
              <a:rPr lang="nl-NL" dirty="0"/>
              <a:t>Teveel in je hoofd zitten</a:t>
            </a:r>
          </a:p>
          <a:p>
            <a:r>
              <a:rPr lang="nl-NL" dirty="0"/>
              <a:t>Niet aan alleen jezelf denken</a:t>
            </a:r>
          </a:p>
          <a:p>
            <a:endParaRPr lang="nl-NL" dirty="0"/>
          </a:p>
          <a:p>
            <a:r>
              <a:rPr lang="nl-NL" dirty="0"/>
              <a:t>Gevolgen zijn soms zelfs lichamelijke klachten of uitval. Keuzestress is dus iets om serieus te nemen!</a:t>
            </a:r>
          </a:p>
        </p:txBody>
      </p:sp>
    </p:spTree>
    <p:extLst>
      <p:ext uri="{BB962C8B-B14F-4D97-AF65-F5344CB8AC3E}">
        <p14:creationId xmlns:p14="http://schemas.microsoft.com/office/powerpoint/2010/main" val="4112772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EDF2F0-D20F-4B91-8ACC-5ECD34EF9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maken van juiste keuzes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798E9D6-8B3B-4AF4-BED0-04ABB5326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Ontspanningsoefening en hoofd leeg maken</a:t>
            </a:r>
          </a:p>
          <a:p>
            <a:r>
              <a:rPr lang="nl-NL" dirty="0"/>
              <a:t>De meningen van anderen even loslaten</a:t>
            </a:r>
          </a:p>
          <a:p>
            <a:r>
              <a:rPr lang="nl-NL" dirty="0"/>
              <a:t>Lijstjes maken van voor- en nadelen</a:t>
            </a:r>
          </a:p>
          <a:p>
            <a:r>
              <a:rPr lang="nl-NL" dirty="0"/>
              <a:t>Begin bij de nadelen: streep alles door totdat je de ergste 3 nadelen overhoudt. </a:t>
            </a:r>
          </a:p>
          <a:p>
            <a:r>
              <a:rPr lang="nl-NL" dirty="0"/>
              <a:t>Pak de voordelen erbij: Bedenk bij ieder voordeel </a:t>
            </a:r>
            <a:br>
              <a:rPr lang="nl-NL" dirty="0"/>
            </a:br>
            <a:r>
              <a:rPr lang="nl-NL" dirty="0"/>
              <a:t>“Als ik NOOIT deze keuze zal maken, zal dit voordeel NOOIT gebeuren”. Als je dat niet erg vindt, streep je het voordeel door.</a:t>
            </a:r>
          </a:p>
          <a:p>
            <a:r>
              <a:rPr lang="nl-NL" dirty="0"/>
              <a:t>Leg je nieuwe voor- en nadelen nu naast elkaar: welke weegt zwaarder en is belangrijker?</a:t>
            </a:r>
          </a:p>
          <a:p>
            <a:r>
              <a:rPr lang="nl-NL" dirty="0"/>
              <a:t>Op deze manier kan je je keuzes doordachter maken.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87833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hoek 20">
            <a:extLst>
              <a:ext uri="{FF2B5EF4-FFF2-40B4-BE49-F238E27FC236}">
                <a16:creationId xmlns:a16="http://schemas.microsoft.com/office/drawing/2014/main" id="{2A4D183E-A455-400F-B558-5EF3C42F66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5217" y="892220"/>
            <a:ext cx="5054517" cy="5097085"/>
          </a:xfrm>
          <a:prstGeom prst="rect">
            <a:avLst/>
          </a:prstGeom>
          <a:solidFill>
            <a:schemeClr val="tx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3" name="Rechthoek 22">
            <a:extLst>
              <a:ext uri="{FF2B5EF4-FFF2-40B4-BE49-F238E27FC236}">
                <a16:creationId xmlns:a16="http://schemas.microsoft.com/office/drawing/2014/main" id="{46EC6A0A-8EDD-4CAD-8301-B0613EFB68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2175" y="1005675"/>
            <a:ext cx="4800601" cy="4870174"/>
          </a:xfrm>
          <a:prstGeom prst="rect">
            <a:avLst/>
          </a:prstGeom>
          <a:solidFill>
            <a:schemeClr val="tx1"/>
          </a:solidFill>
          <a:ln w="6350" cap="sq" cmpd="sng" algn="ctr">
            <a:noFill/>
            <a:prstDash val="solid"/>
            <a:miter lim="800000"/>
          </a:ln>
          <a:effectLst/>
        </p:spPr>
      </p:sp>
      <p:pic>
        <p:nvPicPr>
          <p:cNvPr id="7" name="Tijdelijke aanduiding voor inhoud 3" descr="Beplanting">
            <a:extLst>
              <a:ext uri="{FF2B5EF4-FFF2-40B4-BE49-F238E27FC236}">
                <a16:creationId xmlns:a16="http://schemas.microsoft.com/office/drawing/2014/main" id="{36C5320A-DFA9-4A31-8D7F-EE05D1E3801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04515" y="1328394"/>
            <a:ext cx="4188221" cy="4227415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FBE61F3-2745-486A-9B37-D1351783A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4384" y="642594"/>
            <a:ext cx="5160834" cy="1371600"/>
          </a:xfrm>
        </p:spPr>
        <p:txBody>
          <a:bodyPr rtlCol="0">
            <a:normAutofit/>
          </a:bodyPr>
          <a:lstStyle/>
          <a:p>
            <a:pPr algn="r" rtl="0"/>
            <a:r>
              <a:rPr lang="nl-NL" sz="3200" dirty="0"/>
              <a:t>Oefenen</a:t>
            </a:r>
          </a:p>
        </p:txBody>
      </p:sp>
      <p:graphicFrame>
        <p:nvGraphicFramePr>
          <p:cNvPr id="10" name="Tijdelijke aanduiding voor inhoud 2" descr="SmartArt">
            <a:extLst>
              <a:ext uri="{FF2B5EF4-FFF2-40B4-BE49-F238E27FC236}">
                <a16:creationId xmlns:a16="http://schemas.microsoft.com/office/drawing/2014/main" id="{D4F03EC1-D08C-45FA-AC9F-7C43CAF52C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9632800"/>
              </p:ext>
            </p:extLst>
          </p:nvPr>
        </p:nvGraphicFramePr>
        <p:xfrm>
          <a:off x="6315075" y="2103438"/>
          <a:ext cx="4810125" cy="3932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91186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hoek 13">
            <a:extLst>
              <a:ext uri="{FF2B5EF4-FFF2-40B4-BE49-F238E27FC236}">
                <a16:creationId xmlns:a16="http://schemas.microsoft.com/office/drawing/2014/main" id="{06FF3823-BBAD-4D28-B6DB-E416E2409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3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0E20F056-0FFD-4EE9-BDCB-8963C7F8B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87507ED7-71D7-4B95-8D4F-7B3E18623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grpSp>
        <p:nvGrpSpPr>
          <p:cNvPr id="20" name="Groep 19">
            <a:extLst>
              <a:ext uri="{FF2B5EF4-FFF2-40B4-BE49-F238E27FC236}">
                <a16:creationId xmlns:a16="http://schemas.microsoft.com/office/drawing/2014/main" id="{AA38E6D2-F0D9-4B69-ABEB-EB70412E8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135880" y="1267730"/>
            <a:ext cx="1920240" cy="731520"/>
            <a:chOff x="4828372" y="1267730"/>
            <a:chExt cx="2227748" cy="731520"/>
          </a:xfrm>
        </p:grpSpPr>
        <p:sp>
          <p:nvSpPr>
            <p:cNvPr id="21" name="Rechthoek 20">
              <a:extLst>
                <a:ext uri="{FF2B5EF4-FFF2-40B4-BE49-F238E27FC236}">
                  <a16:creationId xmlns:a16="http://schemas.microsoft.com/office/drawing/2014/main" id="{025EA075-7728-48F3-B18E-92389160D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35880" y="1267730"/>
              <a:ext cx="1920240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outerShdw blurRad="50800" dist="127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grpSp>
          <p:nvGrpSpPr>
            <p:cNvPr id="22" name="Groep 21">
              <a:extLst>
                <a:ext uri="{FF2B5EF4-FFF2-40B4-BE49-F238E27FC236}">
                  <a16:creationId xmlns:a16="http://schemas.microsoft.com/office/drawing/2014/main" id="{1115E6AD-1E2A-40FE-B424-56271D8A89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828372" y="1267730"/>
              <a:ext cx="1567331" cy="645295"/>
              <a:chOff x="5318306" y="1386268"/>
              <a:chExt cx="1567331" cy="645295"/>
            </a:xfrm>
          </p:grpSpPr>
          <p:cxnSp>
            <p:nvCxnSpPr>
              <p:cNvPr id="23" name="Rechte verbindingslijn 22">
                <a:extLst>
                  <a:ext uri="{FF2B5EF4-FFF2-40B4-BE49-F238E27FC236}">
                    <a16:creationId xmlns:a16="http://schemas.microsoft.com/office/drawing/2014/main" id="{D2CFBBA0-D70F-4068-8385-B020EA21AA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5318306" y="1386268"/>
                <a:ext cx="0" cy="640080"/>
              </a:xfrm>
              <a:prstGeom prst="lin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solidFill>
                  <a:srgbClr val="FFFFFF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Rechte verbindingslijn 23">
                <a:extLst>
                  <a:ext uri="{FF2B5EF4-FFF2-40B4-BE49-F238E27FC236}">
                    <a16:creationId xmlns:a16="http://schemas.microsoft.com/office/drawing/2014/main" id="{D963F62F-FFD6-43CD-BE0D-00770BB97C0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6885637" y="1386268"/>
                <a:ext cx="0" cy="640080"/>
              </a:xfrm>
              <a:prstGeom prst="lin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solidFill>
                  <a:srgbClr val="FFFFFF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Rechte verbindingslijn 24">
                <a:extLst>
                  <a:ext uri="{FF2B5EF4-FFF2-40B4-BE49-F238E27FC236}">
                    <a16:creationId xmlns:a16="http://schemas.microsoft.com/office/drawing/2014/main" id="{875688F4-0BFA-49D0-92B0-84CBE5508B0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5318306" y="2031563"/>
                <a:ext cx="1567331" cy="0"/>
              </a:xfrm>
              <a:prstGeom prst="lin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solidFill>
                  <a:srgbClr val="FFFFFF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9" name="Afbeelding 8" descr="Felgekleurde bloemen">
            <a:extLst>
              <a:ext uri="{FF2B5EF4-FFF2-40B4-BE49-F238E27FC236}">
                <a16:creationId xmlns:a16="http://schemas.microsoft.com/office/drawing/2014/main" id="{E3AED392-F4FF-45D7-9A91-FD20E7E29C4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7" name="Rechthoek 26">
            <a:extLst>
              <a:ext uri="{FF2B5EF4-FFF2-40B4-BE49-F238E27FC236}">
                <a16:creationId xmlns:a16="http://schemas.microsoft.com/office/drawing/2014/main" id="{7BB58C53-AF1A-4577-9FD9-2A6A3DDEA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9" name="Rechthoek 28">
            <a:extLst>
              <a:ext uri="{FF2B5EF4-FFF2-40B4-BE49-F238E27FC236}">
                <a16:creationId xmlns:a16="http://schemas.microsoft.com/office/drawing/2014/main" id="{E5F7F7DE-2DAA-4260-B379-423DEC36F3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22BAEBB-B897-4E2E-8BE7-753F1060B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1708" y="2091263"/>
            <a:ext cx="9068586" cy="276748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nl-NL" sz="4400" dirty="0"/>
              <a:t>Afsluiten:</a:t>
            </a:r>
            <a:br>
              <a:rPr lang="nl-NL" sz="4400" dirty="0"/>
            </a:br>
            <a:r>
              <a:rPr lang="nl-NL" sz="4400" dirty="0"/>
              <a:t>Wat heb jij hiervan geleerd en hoe zet je dit in?</a:t>
            </a:r>
          </a:p>
        </p:txBody>
      </p:sp>
      <p:sp>
        <p:nvSpPr>
          <p:cNvPr id="31" name="Rechthoek 30">
            <a:extLst>
              <a:ext uri="{FF2B5EF4-FFF2-40B4-BE49-F238E27FC236}">
                <a16:creationId xmlns:a16="http://schemas.microsoft.com/office/drawing/2014/main" id="{3C0C984F-4779-40F8-A8DC-59DD7615BE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3" name="Rechte verbindingslijn 32">
            <a:extLst>
              <a:ext uri="{FF2B5EF4-FFF2-40B4-BE49-F238E27FC236}">
                <a16:creationId xmlns:a16="http://schemas.microsoft.com/office/drawing/2014/main" id="{57D5430C-DB52-4EA6-8319-C7AC4C1710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>
            <a:extLst>
              <a:ext uri="{FF2B5EF4-FFF2-40B4-BE49-F238E27FC236}">
                <a16:creationId xmlns:a16="http://schemas.microsoft.com/office/drawing/2014/main" id="{8166ECFA-EC1E-4CD9-A9CC-1EBFE29AB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36">
            <a:extLst>
              <a:ext uri="{FF2B5EF4-FFF2-40B4-BE49-F238E27FC236}">
                <a16:creationId xmlns:a16="http://schemas.microsoft.com/office/drawing/2014/main" id="{C746FE2E-3188-4CA0-96F7-21A68D1B1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29061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6728D11B-929E-4324-91B0-4A4DA4CAC3DD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2C0DB4D-BE53-4100-8A0D-CEFB2E482820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75D6F7AD-09FB-47AB-B353-D1D83850E3A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C21C94-EC06-4610-B8F0-A456DD28CD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Savon - Tuin</Template>
  <TotalTime>12</TotalTime>
  <Words>244</Words>
  <Application>Microsoft Office PowerPoint</Application>
  <PresentationFormat>Breedbeeld</PresentationFormat>
  <Paragraphs>37</Paragraphs>
  <Slides>6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Century Gothic</vt:lpstr>
      <vt:lpstr>Savon</vt:lpstr>
      <vt:lpstr>Keuzes maken doe je zo</vt:lpstr>
      <vt:lpstr>Inhoud</vt:lpstr>
      <vt:lpstr>Kiezen en keuzestress</vt:lpstr>
      <vt:lpstr>Het maken van juiste keuzes</vt:lpstr>
      <vt:lpstr>Oefenen</vt:lpstr>
      <vt:lpstr>Afsluiten: Wat heb jij hiervan geleerd en hoe zet je dit in?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Keuzes maken doe je zo</dc:title>
  <dc:creator>Marije Solle</dc:creator>
  <cp:lastModifiedBy>Marije Solle</cp:lastModifiedBy>
  <cp:revision>2</cp:revision>
  <dcterms:created xsi:type="dcterms:W3CDTF">2022-02-07T14:17:57Z</dcterms:created>
  <dcterms:modified xsi:type="dcterms:W3CDTF">2022-02-07T14:30:12Z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